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9"/>
  </p:notesMasterIdLst>
  <p:sldIdLst>
    <p:sldId id="256" r:id="rId5"/>
    <p:sldId id="257" r:id="rId6"/>
    <p:sldId id="261" r:id="rId7"/>
    <p:sldId id="267" r:id="rId8"/>
    <p:sldId id="272" r:id="rId9"/>
    <p:sldId id="278" r:id="rId10"/>
    <p:sldId id="266" r:id="rId11"/>
    <p:sldId id="271" r:id="rId12"/>
    <p:sldId id="268" r:id="rId13"/>
    <p:sldId id="270" r:id="rId14"/>
    <p:sldId id="269" r:id="rId15"/>
    <p:sldId id="264" r:id="rId16"/>
    <p:sldId id="274" r:id="rId17"/>
    <p:sldId id="259" r:id="rId18"/>
  </p:sldIdLst>
  <p:sldSz cx="9144000" cy="5143500" type="screen16x9"/>
  <p:notesSz cx="6858000" cy="9144000"/>
  <p:defaultText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77" userDrawn="1">
          <p15:clr>
            <a:srgbClr val="A4A3A4"/>
          </p15:clr>
        </p15:guide>
        <p15:guide id="2" pos="106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1000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FEB0626-DB53-4A27-9129-A07823762A4A}" v="20" dt="2026-07-13T14:46:16.382"/>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Stijl, gemiddeld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74C1A8A3-306A-4EB7-A6B1-4F7E0EB9C5D6}" styleName="Stijl, gemiddeld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B301B821-A1FF-4177-AEE7-76D212191A09}" styleName="Stijl, gemiddeld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B4B98B0-60AC-42C2-AFA5-B58CD77FA1E5}" styleName="Stijl, licht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Stijl, licht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08FB837D-C827-4EFA-A057-4D05807E0F7C}" styleName="Stijl, thema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DCAF9ED-07DC-4A11-8D7F-57B35C25682E}" styleName="Stijl, gemiddeld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99" d="100"/>
          <a:sy n="199" d="100"/>
        </p:scale>
        <p:origin x="3222" y="150"/>
      </p:cViewPr>
      <p:guideLst>
        <p:guide orient="horz" pos="577"/>
        <p:guide pos="106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jam Govaerts" userId="f2f81c8e-ddf8-4bc1-8a05-52a80a1f7041" providerId="ADAL" clId="{1D9C3D4A-9D3A-4488-8456-71A98E73DBAB}"/>
    <pc:docChg chg="undo custSel addSld delSld modSld sldOrd">
      <pc:chgData name="Mirjam Govaerts" userId="f2f81c8e-ddf8-4bc1-8a05-52a80a1f7041" providerId="ADAL" clId="{1D9C3D4A-9D3A-4488-8456-71A98E73DBAB}" dt="2026-07-14T07:23:41.215" v="3828" actId="20577"/>
      <pc:docMkLst>
        <pc:docMk/>
      </pc:docMkLst>
      <pc:sldChg chg="addSp modSp mod">
        <pc:chgData name="Mirjam Govaerts" userId="f2f81c8e-ddf8-4bc1-8a05-52a80a1f7041" providerId="ADAL" clId="{1D9C3D4A-9D3A-4488-8456-71A98E73DBAB}" dt="2026-07-13T13:18:05.921" v="2717" actId="14100"/>
        <pc:sldMkLst>
          <pc:docMk/>
          <pc:sldMk cId="3404111007" sldId="256"/>
        </pc:sldMkLst>
        <pc:spChg chg="add mod">
          <ac:chgData name="Mirjam Govaerts" userId="f2f81c8e-ddf8-4bc1-8a05-52a80a1f7041" providerId="ADAL" clId="{1D9C3D4A-9D3A-4488-8456-71A98E73DBAB}" dt="2026-07-13T13:17:14.709" v="2713"/>
          <ac:spMkLst>
            <pc:docMk/>
            <pc:sldMk cId="3404111007" sldId="256"/>
            <ac:spMk id="3" creationId="{B7DF9D1C-DAB1-C1F9-1EFC-D9D3D42A10D4}"/>
          </ac:spMkLst>
        </pc:spChg>
        <pc:spChg chg="mod">
          <ac:chgData name="Mirjam Govaerts" userId="f2f81c8e-ddf8-4bc1-8a05-52a80a1f7041" providerId="ADAL" clId="{1D9C3D4A-9D3A-4488-8456-71A98E73DBAB}" dt="2026-07-10T13:45:38.731" v="413" actId="20577"/>
          <ac:spMkLst>
            <pc:docMk/>
            <pc:sldMk cId="3404111007" sldId="256"/>
            <ac:spMk id="4" creationId="{010689C8-DC2A-544F-9359-BB11BF0C9C9B}"/>
          </ac:spMkLst>
        </pc:spChg>
        <pc:spChg chg="mod">
          <ac:chgData name="Mirjam Govaerts" userId="f2f81c8e-ddf8-4bc1-8a05-52a80a1f7041" providerId="ADAL" clId="{1D9C3D4A-9D3A-4488-8456-71A98E73DBAB}" dt="2026-07-10T13:45:56.043" v="432" actId="20577"/>
          <ac:spMkLst>
            <pc:docMk/>
            <pc:sldMk cId="3404111007" sldId="256"/>
            <ac:spMk id="6" creationId="{D2B941AB-06B3-4B4D-9197-02E89EE859F5}"/>
          </ac:spMkLst>
        </pc:spChg>
        <pc:spChg chg="add">
          <ac:chgData name="Mirjam Govaerts" userId="f2f81c8e-ddf8-4bc1-8a05-52a80a1f7041" providerId="ADAL" clId="{1D9C3D4A-9D3A-4488-8456-71A98E73DBAB}" dt="2026-07-13T13:17:18.028" v="2714" actId="22"/>
          <ac:spMkLst>
            <pc:docMk/>
            <pc:sldMk cId="3404111007" sldId="256"/>
            <ac:spMk id="7" creationId="{C75DA00B-4143-4DB9-8871-61353A4AEB7E}"/>
          </ac:spMkLst>
        </pc:spChg>
        <pc:picChg chg="add mod">
          <ac:chgData name="Mirjam Govaerts" userId="f2f81c8e-ddf8-4bc1-8a05-52a80a1f7041" providerId="ADAL" clId="{1D9C3D4A-9D3A-4488-8456-71A98E73DBAB}" dt="2026-07-13T13:18:05.921" v="2717" actId="14100"/>
          <ac:picMkLst>
            <pc:docMk/>
            <pc:sldMk cId="3404111007" sldId="256"/>
            <ac:picMk id="9" creationId="{81FEA906-560D-AF77-89A3-7958E1948C64}"/>
          </ac:picMkLst>
        </pc:picChg>
      </pc:sldChg>
      <pc:sldChg chg="addSp delSp modSp mod modNotesTx">
        <pc:chgData name="Mirjam Govaerts" userId="f2f81c8e-ddf8-4bc1-8a05-52a80a1f7041" providerId="ADAL" clId="{1D9C3D4A-9D3A-4488-8456-71A98E73DBAB}" dt="2026-07-14T07:23:41.215" v="3828" actId="20577"/>
        <pc:sldMkLst>
          <pc:docMk/>
          <pc:sldMk cId="638217691" sldId="257"/>
        </pc:sldMkLst>
        <pc:spChg chg="mod">
          <ac:chgData name="Mirjam Govaerts" userId="f2f81c8e-ddf8-4bc1-8a05-52a80a1f7041" providerId="ADAL" clId="{1D9C3D4A-9D3A-4488-8456-71A98E73DBAB}" dt="2026-07-14T07:23:41.215" v="3828" actId="20577"/>
          <ac:spMkLst>
            <pc:docMk/>
            <pc:sldMk cId="638217691" sldId="257"/>
            <ac:spMk id="6" creationId="{00000000-0000-0000-0000-000000000000}"/>
          </ac:spMkLst>
        </pc:spChg>
        <pc:picChg chg="add del mod">
          <ac:chgData name="Mirjam Govaerts" userId="f2f81c8e-ddf8-4bc1-8a05-52a80a1f7041" providerId="ADAL" clId="{1D9C3D4A-9D3A-4488-8456-71A98E73DBAB}" dt="2026-07-13T13:18:24.826" v="2720" actId="478"/>
          <ac:picMkLst>
            <pc:docMk/>
            <pc:sldMk cId="638217691" sldId="257"/>
            <ac:picMk id="2" creationId="{81FEA906-560D-AF77-89A3-7958E1948C64}"/>
          </ac:picMkLst>
        </pc:picChg>
        <pc:picChg chg="add mod">
          <ac:chgData name="Mirjam Govaerts" userId="f2f81c8e-ddf8-4bc1-8a05-52a80a1f7041" providerId="ADAL" clId="{1D9C3D4A-9D3A-4488-8456-71A98E73DBAB}" dt="2026-07-09T14:01:41.804" v="44" actId="1076"/>
          <ac:picMkLst>
            <pc:docMk/>
            <pc:sldMk cId="638217691" sldId="257"/>
            <ac:picMk id="5" creationId="{CFE0512E-DB4D-C889-0072-CE581FC4A6A7}"/>
          </ac:picMkLst>
        </pc:picChg>
      </pc:sldChg>
      <pc:sldChg chg="addSp modSp mod">
        <pc:chgData name="Mirjam Govaerts" userId="f2f81c8e-ddf8-4bc1-8a05-52a80a1f7041" providerId="ADAL" clId="{1D9C3D4A-9D3A-4488-8456-71A98E73DBAB}" dt="2026-07-13T13:18:34.090" v="2722" actId="1076"/>
        <pc:sldMkLst>
          <pc:docMk/>
          <pc:sldMk cId="168522958" sldId="259"/>
        </pc:sldMkLst>
        <pc:picChg chg="add mod">
          <ac:chgData name="Mirjam Govaerts" userId="f2f81c8e-ddf8-4bc1-8a05-52a80a1f7041" providerId="ADAL" clId="{1D9C3D4A-9D3A-4488-8456-71A98E73DBAB}" dt="2026-07-13T13:18:34.090" v="2722" actId="1076"/>
          <ac:picMkLst>
            <pc:docMk/>
            <pc:sldMk cId="168522958" sldId="259"/>
            <ac:picMk id="2" creationId="{81FEA906-560D-AF77-89A3-7958E1948C64}"/>
          </ac:picMkLst>
        </pc:picChg>
      </pc:sldChg>
      <pc:sldChg chg="addSp delSp modSp mod ord">
        <pc:chgData name="Mirjam Govaerts" userId="f2f81c8e-ddf8-4bc1-8a05-52a80a1f7041" providerId="ADAL" clId="{1D9C3D4A-9D3A-4488-8456-71A98E73DBAB}" dt="2026-07-13T13:26:09.964" v="2742" actId="1076"/>
        <pc:sldMkLst>
          <pc:docMk/>
          <pc:sldMk cId="4193016449" sldId="261"/>
        </pc:sldMkLst>
        <pc:spChg chg="mod">
          <ac:chgData name="Mirjam Govaerts" userId="f2f81c8e-ddf8-4bc1-8a05-52a80a1f7041" providerId="ADAL" clId="{1D9C3D4A-9D3A-4488-8456-71A98E73DBAB}" dt="2026-07-09T13:56:44.119" v="40" actId="20577"/>
          <ac:spMkLst>
            <pc:docMk/>
            <pc:sldMk cId="4193016449" sldId="261"/>
            <ac:spMk id="7" creationId="{00000000-0000-0000-0000-000000000000}"/>
          </ac:spMkLst>
        </pc:spChg>
        <pc:picChg chg="mod">
          <ac:chgData name="Mirjam Govaerts" userId="f2f81c8e-ddf8-4bc1-8a05-52a80a1f7041" providerId="ADAL" clId="{1D9C3D4A-9D3A-4488-8456-71A98E73DBAB}" dt="2026-07-13T12:54:48.243" v="2708" actId="1076"/>
          <ac:picMkLst>
            <pc:docMk/>
            <pc:sldMk cId="4193016449" sldId="261"/>
            <ac:picMk id="2" creationId="{E711F692-ADF6-4A37-93D4-78B40940749B}"/>
          </ac:picMkLst>
        </pc:picChg>
        <pc:picChg chg="add mod">
          <ac:chgData name="Mirjam Govaerts" userId="f2f81c8e-ddf8-4bc1-8a05-52a80a1f7041" providerId="ADAL" clId="{1D9C3D4A-9D3A-4488-8456-71A98E73DBAB}" dt="2026-07-13T13:26:09.964" v="2742" actId="1076"/>
          <ac:picMkLst>
            <pc:docMk/>
            <pc:sldMk cId="4193016449" sldId="261"/>
            <ac:picMk id="10" creationId="{0CB32A3E-7453-E8FF-DEAB-90196363DC06}"/>
          </ac:picMkLst>
        </pc:picChg>
      </pc:sldChg>
      <pc:sldChg chg="modSp mod">
        <pc:chgData name="Mirjam Govaerts" userId="f2f81c8e-ddf8-4bc1-8a05-52a80a1f7041" providerId="ADAL" clId="{1D9C3D4A-9D3A-4488-8456-71A98E73DBAB}" dt="2026-07-14T06:26:05.092" v="3762" actId="20577"/>
        <pc:sldMkLst>
          <pc:docMk/>
          <pc:sldMk cId="1246240718" sldId="264"/>
        </pc:sldMkLst>
        <pc:spChg chg="mod">
          <ac:chgData name="Mirjam Govaerts" userId="f2f81c8e-ddf8-4bc1-8a05-52a80a1f7041" providerId="ADAL" clId="{1D9C3D4A-9D3A-4488-8456-71A98E73DBAB}" dt="2026-07-14T06:26:05.092" v="3762" actId="20577"/>
          <ac:spMkLst>
            <pc:docMk/>
            <pc:sldMk cId="1246240718" sldId="264"/>
            <ac:spMk id="4" creationId="{3CF3D3B2-377D-B9B0-521F-D71F169CD6F8}"/>
          </ac:spMkLst>
        </pc:spChg>
      </pc:sldChg>
      <pc:sldChg chg="modSp mod modNotesTx">
        <pc:chgData name="Mirjam Govaerts" userId="f2f81c8e-ddf8-4bc1-8a05-52a80a1f7041" providerId="ADAL" clId="{1D9C3D4A-9D3A-4488-8456-71A98E73DBAB}" dt="2026-07-14T07:18:45.835" v="3822" actId="20577"/>
        <pc:sldMkLst>
          <pc:docMk/>
          <pc:sldMk cId="1885523217" sldId="266"/>
        </pc:sldMkLst>
        <pc:spChg chg="mod">
          <ac:chgData name="Mirjam Govaerts" userId="f2f81c8e-ddf8-4bc1-8a05-52a80a1f7041" providerId="ADAL" clId="{1D9C3D4A-9D3A-4488-8456-71A98E73DBAB}" dt="2026-07-14T07:18:45.835" v="3822" actId="20577"/>
          <ac:spMkLst>
            <pc:docMk/>
            <pc:sldMk cId="1885523217" sldId="266"/>
            <ac:spMk id="6" creationId="{2A8B55E5-B17A-2445-9124-3EBB3587D221}"/>
          </ac:spMkLst>
        </pc:spChg>
        <pc:graphicFrameChg chg="mod modGraphic">
          <ac:chgData name="Mirjam Govaerts" userId="f2f81c8e-ddf8-4bc1-8a05-52a80a1f7041" providerId="ADAL" clId="{1D9C3D4A-9D3A-4488-8456-71A98E73DBAB}" dt="2026-07-13T13:19:01.671" v="2740" actId="20577"/>
          <ac:graphicFrameMkLst>
            <pc:docMk/>
            <pc:sldMk cId="1885523217" sldId="266"/>
            <ac:graphicFrameMk id="2" creationId="{598A2A94-BBDB-E471-7688-9FAFFD4601FE}"/>
          </ac:graphicFrameMkLst>
        </pc:graphicFrameChg>
      </pc:sldChg>
      <pc:sldChg chg="addSp delSp modSp mod ord">
        <pc:chgData name="Mirjam Govaerts" userId="f2f81c8e-ddf8-4bc1-8a05-52a80a1f7041" providerId="ADAL" clId="{1D9C3D4A-9D3A-4488-8456-71A98E73DBAB}" dt="2026-07-13T14:46:01.561" v="3706" actId="20577"/>
        <pc:sldMkLst>
          <pc:docMk/>
          <pc:sldMk cId="3303736639" sldId="267"/>
        </pc:sldMkLst>
        <pc:spChg chg="mod">
          <ac:chgData name="Mirjam Govaerts" userId="f2f81c8e-ddf8-4bc1-8a05-52a80a1f7041" providerId="ADAL" clId="{1D9C3D4A-9D3A-4488-8456-71A98E73DBAB}" dt="2026-07-13T14:46:01.561" v="3706" actId="20577"/>
          <ac:spMkLst>
            <pc:docMk/>
            <pc:sldMk cId="3303736639" sldId="267"/>
            <ac:spMk id="3" creationId="{B9C7A8FF-3E25-3DA9-F6B5-AC891AA68F5F}"/>
          </ac:spMkLst>
        </pc:spChg>
        <pc:spChg chg="mod">
          <ac:chgData name="Mirjam Govaerts" userId="f2f81c8e-ddf8-4bc1-8a05-52a80a1f7041" providerId="ADAL" clId="{1D9C3D4A-9D3A-4488-8456-71A98E73DBAB}" dt="2026-07-13T14:45:57.344" v="3704" actId="20577"/>
          <ac:spMkLst>
            <pc:docMk/>
            <pc:sldMk cId="3303736639" sldId="267"/>
            <ac:spMk id="6" creationId="{2A8B55E5-B17A-2445-9124-3EBB3587D221}"/>
          </ac:spMkLst>
        </pc:spChg>
        <pc:picChg chg="add mod">
          <ac:chgData name="Mirjam Govaerts" userId="f2f81c8e-ddf8-4bc1-8a05-52a80a1f7041" providerId="ADAL" clId="{1D9C3D4A-9D3A-4488-8456-71A98E73DBAB}" dt="2026-07-10T13:46:31.636" v="434" actId="1076"/>
          <ac:picMkLst>
            <pc:docMk/>
            <pc:sldMk cId="3303736639" sldId="267"/>
            <ac:picMk id="4" creationId="{21662F1F-8EE3-A653-0DBE-384AA1301140}"/>
          </ac:picMkLst>
        </pc:picChg>
      </pc:sldChg>
      <pc:sldChg chg="modSp mod ord">
        <pc:chgData name="Mirjam Govaerts" userId="f2f81c8e-ddf8-4bc1-8a05-52a80a1f7041" providerId="ADAL" clId="{1D9C3D4A-9D3A-4488-8456-71A98E73DBAB}" dt="2026-07-14T07:18:54.415" v="3824" actId="20577"/>
        <pc:sldMkLst>
          <pc:docMk/>
          <pc:sldMk cId="791014495" sldId="268"/>
        </pc:sldMkLst>
        <pc:spChg chg="mod">
          <ac:chgData name="Mirjam Govaerts" userId="f2f81c8e-ddf8-4bc1-8a05-52a80a1f7041" providerId="ADAL" clId="{1D9C3D4A-9D3A-4488-8456-71A98E73DBAB}" dt="2026-07-13T14:43:11.516" v="3632" actId="20577"/>
          <ac:spMkLst>
            <pc:docMk/>
            <pc:sldMk cId="791014495" sldId="268"/>
            <ac:spMk id="3" creationId="{B9C7A8FF-3E25-3DA9-F6B5-AC891AA68F5F}"/>
          </ac:spMkLst>
        </pc:spChg>
        <pc:spChg chg="mod">
          <ac:chgData name="Mirjam Govaerts" userId="f2f81c8e-ddf8-4bc1-8a05-52a80a1f7041" providerId="ADAL" clId="{1D9C3D4A-9D3A-4488-8456-71A98E73DBAB}" dt="2026-07-14T07:18:54.415" v="3824" actId="20577"/>
          <ac:spMkLst>
            <pc:docMk/>
            <pc:sldMk cId="791014495" sldId="268"/>
            <ac:spMk id="6" creationId="{2A8B55E5-B17A-2445-9124-3EBB3587D221}"/>
          </ac:spMkLst>
        </pc:spChg>
      </pc:sldChg>
      <pc:sldChg chg="modSp mod">
        <pc:chgData name="Mirjam Govaerts" userId="f2f81c8e-ddf8-4bc1-8a05-52a80a1f7041" providerId="ADAL" clId="{1D9C3D4A-9D3A-4488-8456-71A98E73DBAB}" dt="2026-07-14T07:19:03.510" v="3826" actId="20577"/>
        <pc:sldMkLst>
          <pc:docMk/>
          <pc:sldMk cId="3144102621" sldId="269"/>
        </pc:sldMkLst>
        <pc:spChg chg="mod">
          <ac:chgData name="Mirjam Govaerts" userId="f2f81c8e-ddf8-4bc1-8a05-52a80a1f7041" providerId="ADAL" clId="{1D9C3D4A-9D3A-4488-8456-71A98E73DBAB}" dt="2026-07-13T14:43:34.084" v="3641" actId="20577"/>
          <ac:spMkLst>
            <pc:docMk/>
            <pc:sldMk cId="3144102621" sldId="269"/>
            <ac:spMk id="3" creationId="{B9C7A8FF-3E25-3DA9-F6B5-AC891AA68F5F}"/>
          </ac:spMkLst>
        </pc:spChg>
        <pc:spChg chg="mod">
          <ac:chgData name="Mirjam Govaerts" userId="f2f81c8e-ddf8-4bc1-8a05-52a80a1f7041" providerId="ADAL" clId="{1D9C3D4A-9D3A-4488-8456-71A98E73DBAB}" dt="2026-07-14T07:19:03.510" v="3826" actId="20577"/>
          <ac:spMkLst>
            <pc:docMk/>
            <pc:sldMk cId="3144102621" sldId="269"/>
            <ac:spMk id="6" creationId="{2A8B55E5-B17A-2445-9124-3EBB3587D221}"/>
          </ac:spMkLst>
        </pc:spChg>
      </pc:sldChg>
      <pc:sldChg chg="addSp delSp modSp mod ord">
        <pc:chgData name="Mirjam Govaerts" userId="f2f81c8e-ddf8-4bc1-8a05-52a80a1f7041" providerId="ADAL" clId="{1D9C3D4A-9D3A-4488-8456-71A98E73DBAB}" dt="2026-07-14T07:18:59.184" v="3825" actId="20577"/>
        <pc:sldMkLst>
          <pc:docMk/>
          <pc:sldMk cId="2677871760" sldId="270"/>
        </pc:sldMkLst>
        <pc:spChg chg="mod">
          <ac:chgData name="Mirjam Govaerts" userId="f2f81c8e-ddf8-4bc1-8a05-52a80a1f7041" providerId="ADAL" clId="{1D9C3D4A-9D3A-4488-8456-71A98E73DBAB}" dt="2026-07-14T07:18:59.184" v="3825" actId="20577"/>
          <ac:spMkLst>
            <pc:docMk/>
            <pc:sldMk cId="2677871760" sldId="270"/>
            <ac:spMk id="6" creationId="{2A8B55E5-B17A-2445-9124-3EBB3587D221}"/>
          </ac:spMkLst>
        </pc:spChg>
        <pc:picChg chg="add mod">
          <ac:chgData name="Mirjam Govaerts" userId="f2f81c8e-ddf8-4bc1-8a05-52a80a1f7041" providerId="ADAL" clId="{1D9C3D4A-9D3A-4488-8456-71A98E73DBAB}" dt="2026-07-10T14:24:37.442" v="1391" actId="14100"/>
          <ac:picMkLst>
            <pc:docMk/>
            <pc:sldMk cId="2677871760" sldId="270"/>
            <ac:picMk id="9" creationId="{B182D6F9-5193-D044-59F4-9B880FA8B4D7}"/>
          </ac:picMkLst>
        </pc:picChg>
      </pc:sldChg>
      <pc:sldChg chg="addSp delSp modSp mod modNotesTx">
        <pc:chgData name="Mirjam Govaerts" userId="f2f81c8e-ddf8-4bc1-8a05-52a80a1f7041" providerId="ADAL" clId="{1D9C3D4A-9D3A-4488-8456-71A98E73DBAB}" dt="2026-07-14T07:18:49.881" v="3823" actId="20577"/>
        <pc:sldMkLst>
          <pc:docMk/>
          <pc:sldMk cId="2349946499" sldId="271"/>
        </pc:sldMkLst>
        <pc:spChg chg="mod">
          <ac:chgData name="Mirjam Govaerts" userId="f2f81c8e-ddf8-4bc1-8a05-52a80a1f7041" providerId="ADAL" clId="{1D9C3D4A-9D3A-4488-8456-71A98E73DBAB}" dt="2026-07-10T13:58:16.779" v="988" actId="14100"/>
          <ac:spMkLst>
            <pc:docMk/>
            <pc:sldMk cId="2349946499" sldId="271"/>
            <ac:spMk id="3" creationId="{B9C7A8FF-3E25-3DA9-F6B5-AC891AA68F5F}"/>
          </ac:spMkLst>
        </pc:spChg>
        <pc:spChg chg="mod">
          <ac:chgData name="Mirjam Govaerts" userId="f2f81c8e-ddf8-4bc1-8a05-52a80a1f7041" providerId="ADAL" clId="{1D9C3D4A-9D3A-4488-8456-71A98E73DBAB}" dt="2026-07-14T07:18:49.881" v="3823" actId="20577"/>
          <ac:spMkLst>
            <pc:docMk/>
            <pc:sldMk cId="2349946499" sldId="271"/>
            <ac:spMk id="6" creationId="{2A8B55E5-B17A-2445-9124-3EBB3587D221}"/>
          </ac:spMkLst>
        </pc:spChg>
        <pc:picChg chg="add mod">
          <ac:chgData name="Mirjam Govaerts" userId="f2f81c8e-ddf8-4bc1-8a05-52a80a1f7041" providerId="ADAL" clId="{1D9C3D4A-9D3A-4488-8456-71A98E73DBAB}" dt="2026-07-10T13:56:31.002" v="785" actId="1076"/>
          <ac:picMkLst>
            <pc:docMk/>
            <pc:sldMk cId="2349946499" sldId="271"/>
            <ac:picMk id="4" creationId="{AFB98B3B-A4EF-E8D8-A092-8C9BE3648453}"/>
          </ac:picMkLst>
        </pc:picChg>
      </pc:sldChg>
      <pc:sldChg chg="addSp delSp modSp mod ord">
        <pc:chgData name="Mirjam Govaerts" userId="f2f81c8e-ddf8-4bc1-8a05-52a80a1f7041" providerId="ADAL" clId="{1D9C3D4A-9D3A-4488-8456-71A98E73DBAB}" dt="2026-07-14T07:18:37.969" v="3820" actId="14100"/>
        <pc:sldMkLst>
          <pc:docMk/>
          <pc:sldMk cId="1211203822" sldId="272"/>
        </pc:sldMkLst>
        <pc:spChg chg="mod">
          <ac:chgData name="Mirjam Govaerts" userId="f2f81c8e-ddf8-4bc1-8a05-52a80a1f7041" providerId="ADAL" clId="{1D9C3D4A-9D3A-4488-8456-71A98E73DBAB}" dt="2026-07-14T07:18:37.969" v="3820" actId="14100"/>
          <ac:spMkLst>
            <pc:docMk/>
            <pc:sldMk cId="1211203822" sldId="272"/>
            <ac:spMk id="3" creationId="{B9C7A8FF-3E25-3DA9-F6B5-AC891AA68F5F}"/>
          </ac:spMkLst>
        </pc:spChg>
        <pc:spChg chg="mod">
          <ac:chgData name="Mirjam Govaerts" userId="f2f81c8e-ddf8-4bc1-8a05-52a80a1f7041" providerId="ADAL" clId="{1D9C3D4A-9D3A-4488-8456-71A98E73DBAB}" dt="2026-07-14T07:17:28.397" v="3767" actId="20577"/>
          <ac:spMkLst>
            <pc:docMk/>
            <pc:sldMk cId="1211203822" sldId="272"/>
            <ac:spMk id="6" creationId="{2A8B55E5-B17A-2445-9124-3EBB3587D221}"/>
          </ac:spMkLst>
        </pc:spChg>
        <pc:picChg chg="add mod">
          <ac:chgData name="Mirjam Govaerts" userId="f2f81c8e-ddf8-4bc1-8a05-52a80a1f7041" providerId="ADAL" clId="{1D9C3D4A-9D3A-4488-8456-71A98E73DBAB}" dt="2026-07-10T13:45:31.899" v="406" actId="1076"/>
          <ac:picMkLst>
            <pc:docMk/>
            <pc:sldMk cId="1211203822" sldId="272"/>
            <ac:picMk id="5" creationId="{5B95F6A7-44FD-F1D8-E7CE-8F7AC5687F3E}"/>
          </ac:picMkLst>
        </pc:picChg>
      </pc:sldChg>
      <pc:sldChg chg="modSp mod">
        <pc:chgData name="Mirjam Govaerts" userId="f2f81c8e-ddf8-4bc1-8a05-52a80a1f7041" providerId="ADAL" clId="{1D9C3D4A-9D3A-4488-8456-71A98E73DBAB}" dt="2026-07-14T07:19:09.211" v="3827" actId="20577"/>
        <pc:sldMkLst>
          <pc:docMk/>
          <pc:sldMk cId="4277474463" sldId="274"/>
        </pc:sldMkLst>
        <pc:spChg chg="mod">
          <ac:chgData name="Mirjam Govaerts" userId="f2f81c8e-ddf8-4bc1-8a05-52a80a1f7041" providerId="ADAL" clId="{1D9C3D4A-9D3A-4488-8456-71A98E73DBAB}" dt="2026-07-13T14:44:36.303" v="3702" actId="20577"/>
          <ac:spMkLst>
            <pc:docMk/>
            <pc:sldMk cId="4277474463" sldId="274"/>
            <ac:spMk id="4" creationId="{F6305CF8-C33D-1C9F-B417-11C218FA1CC9}"/>
          </ac:spMkLst>
        </pc:spChg>
        <pc:spChg chg="mod">
          <ac:chgData name="Mirjam Govaerts" userId="f2f81c8e-ddf8-4bc1-8a05-52a80a1f7041" providerId="ADAL" clId="{1D9C3D4A-9D3A-4488-8456-71A98E73DBAB}" dt="2026-07-14T07:19:09.211" v="3827" actId="20577"/>
          <ac:spMkLst>
            <pc:docMk/>
            <pc:sldMk cId="4277474463" sldId="274"/>
            <ac:spMk id="6" creationId="{932BAE6E-9EAF-AFA4-A022-50E80F246DD5}"/>
          </ac:spMkLst>
        </pc:spChg>
      </pc:sldChg>
      <pc:sldChg chg="delSp modSp add del mod ord setBg">
        <pc:chgData name="Mirjam Govaerts" userId="f2f81c8e-ddf8-4bc1-8a05-52a80a1f7041" providerId="ADAL" clId="{1D9C3D4A-9D3A-4488-8456-71A98E73DBAB}" dt="2026-07-13T14:33:00.845" v="3255" actId="2696"/>
        <pc:sldMkLst>
          <pc:docMk/>
          <pc:sldMk cId="3586493961" sldId="275"/>
        </pc:sldMkLst>
        <pc:spChg chg="mod">
          <ac:chgData name="Mirjam Govaerts" userId="f2f81c8e-ddf8-4bc1-8a05-52a80a1f7041" providerId="ADAL" clId="{1D9C3D4A-9D3A-4488-8456-71A98E73DBAB}" dt="2026-07-13T14:32:41.975" v="3253" actId="21"/>
          <ac:spMkLst>
            <pc:docMk/>
            <pc:sldMk cId="3586493961" sldId="275"/>
            <ac:spMk id="3" creationId="{1148FCD4-CCC7-ABF0-F0EC-E9B6A9EE7FBC}"/>
          </ac:spMkLst>
        </pc:spChg>
        <pc:spChg chg="del mod">
          <ac:chgData name="Mirjam Govaerts" userId="f2f81c8e-ddf8-4bc1-8a05-52a80a1f7041" providerId="ADAL" clId="{1D9C3D4A-9D3A-4488-8456-71A98E73DBAB}" dt="2026-07-13T13:38:27.273" v="3069" actId="478"/>
          <ac:spMkLst>
            <pc:docMk/>
            <pc:sldMk cId="3586493961" sldId="275"/>
            <ac:spMk id="6" creationId="{73FDFCF0-5E8C-54D4-F032-2BFF23C557C5}"/>
          </ac:spMkLst>
        </pc:spChg>
      </pc:sldChg>
      <pc:sldChg chg="addSp delSp modSp add del mod setBg">
        <pc:chgData name="Mirjam Govaerts" userId="f2f81c8e-ddf8-4bc1-8a05-52a80a1f7041" providerId="ADAL" clId="{1D9C3D4A-9D3A-4488-8456-71A98E73DBAB}" dt="2026-07-13T14:35:10.960" v="3269" actId="2696"/>
        <pc:sldMkLst>
          <pc:docMk/>
          <pc:sldMk cId="2507070568" sldId="276"/>
        </pc:sldMkLst>
        <pc:spChg chg="mod">
          <ac:chgData name="Mirjam Govaerts" userId="f2f81c8e-ddf8-4bc1-8a05-52a80a1f7041" providerId="ADAL" clId="{1D9C3D4A-9D3A-4488-8456-71A98E73DBAB}" dt="2026-07-13T14:34:53.447" v="3267" actId="21"/>
          <ac:spMkLst>
            <pc:docMk/>
            <pc:sldMk cId="2507070568" sldId="276"/>
            <ac:spMk id="3" creationId="{6EDF2B4E-ACD4-B766-9384-BF6B56C17408}"/>
          </ac:spMkLst>
        </pc:spChg>
        <pc:picChg chg="add del">
          <ac:chgData name="Mirjam Govaerts" userId="f2f81c8e-ddf8-4bc1-8a05-52a80a1f7041" providerId="ADAL" clId="{1D9C3D4A-9D3A-4488-8456-71A98E73DBAB}" dt="2026-07-13T14:34:20.367" v="3262" actId="22"/>
          <ac:picMkLst>
            <pc:docMk/>
            <pc:sldMk cId="2507070568" sldId="276"/>
            <ac:picMk id="5" creationId="{2A6957F9-9FBE-C9F6-AB8F-5A9FC6E3AAED}"/>
          </ac:picMkLst>
        </pc:picChg>
      </pc:sldChg>
      <pc:sldChg chg="add del setBg">
        <pc:chgData name="Mirjam Govaerts" userId="f2f81c8e-ddf8-4bc1-8a05-52a80a1f7041" providerId="ADAL" clId="{1D9C3D4A-9D3A-4488-8456-71A98E73DBAB}" dt="2026-07-13T14:34:42.245" v="3266" actId="2696"/>
        <pc:sldMkLst>
          <pc:docMk/>
          <pc:sldMk cId="2770927469" sldId="277"/>
        </pc:sldMkLst>
      </pc:sldChg>
      <pc:sldChg chg="add del setBg">
        <pc:chgData name="Mirjam Govaerts" userId="f2f81c8e-ddf8-4bc1-8a05-52a80a1f7041" providerId="ADAL" clId="{1D9C3D4A-9D3A-4488-8456-71A98E73DBAB}" dt="2026-07-13T14:33:44.715" v="3258" actId="2696"/>
        <pc:sldMkLst>
          <pc:docMk/>
          <pc:sldMk cId="108771821" sldId="278"/>
        </pc:sldMkLst>
      </pc:sldChg>
      <pc:sldChg chg="add del setBg">
        <pc:chgData name="Mirjam Govaerts" userId="f2f81c8e-ddf8-4bc1-8a05-52a80a1f7041" providerId="ADAL" clId="{1D9C3D4A-9D3A-4488-8456-71A98E73DBAB}" dt="2026-07-13T14:34:12.772" v="3260" actId="2696"/>
        <pc:sldMkLst>
          <pc:docMk/>
          <pc:sldMk cId="663654312" sldId="278"/>
        </pc:sldMkLst>
      </pc:sldChg>
      <pc:sldChg chg="modSp add mod ord">
        <pc:chgData name="Mirjam Govaerts" userId="f2f81c8e-ddf8-4bc1-8a05-52a80a1f7041" providerId="ADAL" clId="{1D9C3D4A-9D3A-4488-8456-71A98E73DBAB}" dt="2026-07-14T07:17:24.091" v="3765"/>
        <pc:sldMkLst>
          <pc:docMk/>
          <pc:sldMk cId="3037561964" sldId="278"/>
        </pc:sldMkLst>
        <pc:spChg chg="mod">
          <ac:chgData name="Mirjam Govaerts" userId="f2f81c8e-ddf8-4bc1-8a05-52a80a1f7041" providerId="ADAL" clId="{1D9C3D4A-9D3A-4488-8456-71A98E73DBAB}" dt="2026-07-13T14:35:05.785" v="3268"/>
          <ac:spMkLst>
            <pc:docMk/>
            <pc:sldMk cId="3037561964" sldId="278"/>
            <ac:spMk id="3" creationId="{AAE915F8-8F4B-F96A-AB4D-12B47165C5BB}"/>
          </ac:spMkLst>
        </pc:spChg>
        <pc:spChg chg="mod">
          <ac:chgData name="Mirjam Govaerts" userId="f2f81c8e-ddf8-4bc1-8a05-52a80a1f7041" providerId="ADAL" clId="{1D9C3D4A-9D3A-4488-8456-71A98E73DBAB}" dt="2026-07-13T14:45:50.472" v="3703" actId="20577"/>
          <ac:spMkLst>
            <pc:docMk/>
            <pc:sldMk cId="3037561964" sldId="278"/>
            <ac:spMk id="6" creationId="{0EF24637-A41C-DD98-17C5-FDE55C86084A}"/>
          </ac:spMkLst>
        </pc:spChg>
      </pc:sldChg>
      <pc:sldChg chg="add del">
        <pc:chgData name="Mirjam Govaerts" userId="f2f81c8e-ddf8-4bc1-8a05-52a80a1f7041" providerId="ADAL" clId="{1D9C3D4A-9D3A-4488-8456-71A98E73DBAB}" dt="2026-07-13T14:34:28.194" v="3264"/>
        <pc:sldMkLst>
          <pc:docMk/>
          <pc:sldMk cId="4037039785" sldId="27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40D2BE-7289-5541-A55D-685D8087E6FF}" type="datetimeFigureOut">
              <a:rPr lang="de-DE" smtClean="0"/>
              <a:t>14.07.2026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CD8E52-E350-FC46-B57E-658F3B1A8DAE}" type="slidenum">
              <a:rPr lang="de-DE" smtClean="0"/>
              <a:t>‹#›</a:t>
            </a:fld>
            <a:endParaRPr lang="de-DE"/>
          </a:p>
        </p:txBody>
      </p:sp>
    </p:spTree>
    <p:extLst>
      <p:ext uri="{BB962C8B-B14F-4D97-AF65-F5344CB8AC3E}">
        <p14:creationId xmlns:p14="http://schemas.microsoft.com/office/powerpoint/2010/main" val="4453918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fld id="{0ECD8E52-E350-FC46-B57E-658F3B1A8DAE}" type="slidenum">
              <a:rPr lang="de-DE" smtClean="0"/>
              <a:t>1</a:t>
            </a:fld>
            <a:endParaRPr lang="de-DE"/>
          </a:p>
        </p:txBody>
      </p:sp>
    </p:spTree>
    <p:extLst>
      <p:ext uri="{BB962C8B-B14F-4D97-AF65-F5344CB8AC3E}">
        <p14:creationId xmlns:p14="http://schemas.microsoft.com/office/powerpoint/2010/main" val="20300293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fld id="{0ECD8E52-E350-FC46-B57E-658F3B1A8DAE}" type="slidenum">
              <a:rPr lang="de-DE" smtClean="0"/>
              <a:t>2</a:t>
            </a:fld>
            <a:endParaRPr lang="de-DE"/>
          </a:p>
        </p:txBody>
      </p:sp>
    </p:spTree>
    <p:extLst>
      <p:ext uri="{BB962C8B-B14F-4D97-AF65-F5344CB8AC3E}">
        <p14:creationId xmlns:p14="http://schemas.microsoft.com/office/powerpoint/2010/main" val="14659930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0ECD8E52-E350-FC46-B57E-658F3B1A8DAE}" type="slidenum">
              <a:rPr lang="de-DE" smtClean="0"/>
              <a:t>7</a:t>
            </a:fld>
            <a:endParaRPr lang="de-DE"/>
          </a:p>
        </p:txBody>
      </p:sp>
    </p:spTree>
    <p:extLst>
      <p:ext uri="{BB962C8B-B14F-4D97-AF65-F5344CB8AC3E}">
        <p14:creationId xmlns:p14="http://schemas.microsoft.com/office/powerpoint/2010/main" val="13159523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CMO items </a:t>
            </a:r>
          </a:p>
        </p:txBody>
      </p:sp>
      <p:sp>
        <p:nvSpPr>
          <p:cNvPr id="4" name="Slide Number Placeholder 3"/>
          <p:cNvSpPr>
            <a:spLocks noGrp="1"/>
          </p:cNvSpPr>
          <p:nvPr>
            <p:ph type="sldNum" sz="quarter" idx="5"/>
          </p:nvPr>
        </p:nvSpPr>
        <p:spPr/>
        <p:txBody>
          <a:bodyPr/>
          <a:lstStyle/>
          <a:p>
            <a:fld id="{0ECD8E52-E350-FC46-B57E-658F3B1A8DAE}" type="slidenum">
              <a:rPr lang="de-DE" smtClean="0"/>
              <a:t>8</a:t>
            </a:fld>
            <a:endParaRPr lang="de-DE"/>
          </a:p>
        </p:txBody>
      </p:sp>
    </p:spTree>
    <p:extLst>
      <p:ext uri="{BB962C8B-B14F-4D97-AF65-F5344CB8AC3E}">
        <p14:creationId xmlns:p14="http://schemas.microsoft.com/office/powerpoint/2010/main" val="33308801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0ECD8E52-E350-FC46-B57E-658F3B1A8DAE}" type="slidenum">
              <a:rPr lang="de-DE" smtClean="0"/>
              <a:t>11</a:t>
            </a:fld>
            <a:endParaRPr lang="de-DE"/>
          </a:p>
        </p:txBody>
      </p:sp>
    </p:spTree>
    <p:extLst>
      <p:ext uri="{BB962C8B-B14F-4D97-AF65-F5344CB8AC3E}">
        <p14:creationId xmlns:p14="http://schemas.microsoft.com/office/powerpoint/2010/main" val="36008114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fld id="{0ECD8E52-E350-FC46-B57E-658F3B1A8DAE}" type="slidenum">
              <a:rPr lang="de-DE" smtClean="0"/>
              <a:t>12</a:t>
            </a:fld>
            <a:endParaRPr lang="de-DE"/>
          </a:p>
        </p:txBody>
      </p:sp>
    </p:spTree>
    <p:extLst>
      <p:ext uri="{BB962C8B-B14F-4D97-AF65-F5344CB8AC3E}">
        <p14:creationId xmlns:p14="http://schemas.microsoft.com/office/powerpoint/2010/main" val="11750508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1597819"/>
            <a:ext cx="7772400" cy="1102519"/>
          </a:xfrm>
        </p:spPr>
        <p:txBody>
          <a:bodyPr/>
          <a:lstStyle/>
          <a:p>
            <a:r>
              <a:rPr lang="de-DE"/>
              <a:t>Mastertitelformat bearbeiten</a:t>
            </a:r>
          </a:p>
        </p:txBody>
      </p:sp>
      <p:sp>
        <p:nvSpPr>
          <p:cNvPr id="3" name="Untertitel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p>
        </p:txBody>
      </p:sp>
      <p:sp>
        <p:nvSpPr>
          <p:cNvPr id="4" name="Datumsplatzhalter 3"/>
          <p:cNvSpPr>
            <a:spLocks noGrp="1"/>
          </p:cNvSpPr>
          <p:nvPr>
            <p:ph type="dt" sz="half" idx="10"/>
          </p:nvPr>
        </p:nvSpPr>
        <p:spPr/>
        <p:txBody>
          <a:bodyPr/>
          <a:lstStyle/>
          <a:p>
            <a:fld id="{3BA34EFB-5D07-CE4F-864B-F8374CAE993B}" type="datetime1">
              <a:rPr lang="de-DE" smtClean="0"/>
              <a:t>14.07.2026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1CFA2355-2F56-7547-B388-290985AC0EAD}" type="slidenum">
              <a:rPr lang="de-DE" smtClean="0"/>
              <a:t>‹#›</a:t>
            </a:fld>
            <a:endParaRPr lang="de-DE"/>
          </a:p>
        </p:txBody>
      </p:sp>
    </p:spTree>
    <p:extLst>
      <p:ext uri="{BB962C8B-B14F-4D97-AF65-F5344CB8AC3E}">
        <p14:creationId xmlns:p14="http://schemas.microsoft.com/office/powerpoint/2010/main" val="2188886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Vertikaler Textplatzhalt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2990BA5F-6B80-DE4A-B41E-845FA2691983}" type="datetime1">
              <a:rPr lang="de-DE" smtClean="0"/>
              <a:t>14.07.2026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1CFA2355-2F56-7547-B388-290985AC0EAD}" type="slidenum">
              <a:rPr lang="de-DE" smtClean="0"/>
              <a:t>‹#›</a:t>
            </a:fld>
            <a:endParaRPr lang="de-DE"/>
          </a:p>
        </p:txBody>
      </p:sp>
    </p:spTree>
    <p:extLst>
      <p:ext uri="{BB962C8B-B14F-4D97-AF65-F5344CB8AC3E}">
        <p14:creationId xmlns:p14="http://schemas.microsoft.com/office/powerpoint/2010/main" val="34743295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154781"/>
            <a:ext cx="2057400" cy="3290888"/>
          </a:xfrm>
        </p:spPr>
        <p:txBody>
          <a:bodyPr vert="eaVert"/>
          <a:lstStyle/>
          <a:p>
            <a:r>
              <a:rPr lang="de-DE"/>
              <a:t>Mastertitelformat bearbeiten</a:t>
            </a:r>
          </a:p>
        </p:txBody>
      </p:sp>
      <p:sp>
        <p:nvSpPr>
          <p:cNvPr id="3" name="Vertikaler Textplatzhalter 2"/>
          <p:cNvSpPr>
            <a:spLocks noGrp="1"/>
          </p:cNvSpPr>
          <p:nvPr>
            <p:ph type="body" orient="vert" idx="1"/>
          </p:nvPr>
        </p:nvSpPr>
        <p:spPr>
          <a:xfrm>
            <a:off x="457200" y="154781"/>
            <a:ext cx="6019800" cy="329088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E472284B-08E1-FE43-A97C-778E9B17DA13}" type="datetime1">
              <a:rPr lang="de-DE" smtClean="0"/>
              <a:t>14.07.2026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1CFA2355-2F56-7547-B388-290985AC0EAD}" type="slidenum">
              <a:rPr lang="de-DE" smtClean="0"/>
              <a:t>‹#›</a:t>
            </a:fld>
            <a:endParaRPr lang="de-DE"/>
          </a:p>
        </p:txBody>
      </p:sp>
    </p:spTree>
    <p:extLst>
      <p:ext uri="{BB962C8B-B14F-4D97-AF65-F5344CB8AC3E}">
        <p14:creationId xmlns:p14="http://schemas.microsoft.com/office/powerpoint/2010/main" val="5051166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4896F7F3-3BC9-9C48-B66F-29A58FE27D4C}" type="datetime1">
              <a:rPr lang="de-DE" smtClean="0"/>
              <a:t>14.07.2026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1CFA2355-2F56-7547-B388-290985AC0EAD}" type="slidenum">
              <a:rPr lang="de-DE" smtClean="0"/>
              <a:t>‹#›</a:t>
            </a:fld>
            <a:endParaRPr lang="de-DE"/>
          </a:p>
        </p:txBody>
      </p:sp>
    </p:spTree>
    <p:extLst>
      <p:ext uri="{BB962C8B-B14F-4D97-AF65-F5344CB8AC3E}">
        <p14:creationId xmlns:p14="http://schemas.microsoft.com/office/powerpoint/2010/main" val="42027534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3305176"/>
            <a:ext cx="7772400" cy="1021556"/>
          </a:xfrm>
        </p:spPr>
        <p:txBody>
          <a:bodyPr anchor="t"/>
          <a:lstStyle>
            <a:lvl1pPr algn="l">
              <a:defRPr sz="4000" b="1" cap="all"/>
            </a:lvl1pPr>
          </a:lstStyle>
          <a:p>
            <a:r>
              <a:rPr lang="de-DE"/>
              <a:t>Mastertitelformat bearbeiten</a:t>
            </a:r>
          </a:p>
        </p:txBody>
      </p:sp>
      <p:sp>
        <p:nvSpPr>
          <p:cNvPr id="3" name="Textplatzhalt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umsplatzhalter 3"/>
          <p:cNvSpPr>
            <a:spLocks noGrp="1"/>
          </p:cNvSpPr>
          <p:nvPr>
            <p:ph type="dt" sz="half" idx="10"/>
          </p:nvPr>
        </p:nvSpPr>
        <p:spPr/>
        <p:txBody>
          <a:bodyPr/>
          <a:lstStyle/>
          <a:p>
            <a:fld id="{755BE0CA-A850-794B-89D7-C1B2C81965C1}" type="datetime1">
              <a:rPr lang="de-DE" smtClean="0"/>
              <a:t>14.07.2026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1CFA2355-2F56-7547-B388-290985AC0EAD}" type="slidenum">
              <a:rPr lang="de-DE" smtClean="0"/>
              <a:t>‹#›</a:t>
            </a:fld>
            <a:endParaRPr lang="de-DE"/>
          </a:p>
        </p:txBody>
      </p:sp>
    </p:spTree>
    <p:extLst>
      <p:ext uri="{BB962C8B-B14F-4D97-AF65-F5344CB8AC3E}">
        <p14:creationId xmlns:p14="http://schemas.microsoft.com/office/powerpoint/2010/main" val="40514881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C23D19B2-B0F9-4D4F-8D7D-745A6B9FEF46}" type="datetime1">
              <a:rPr lang="de-DE" smtClean="0"/>
              <a:t>14.07.2026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1CFA2355-2F56-7547-B388-290985AC0EAD}" type="slidenum">
              <a:rPr lang="de-DE" smtClean="0"/>
              <a:t>‹#›</a:t>
            </a:fld>
            <a:endParaRPr lang="de-DE"/>
          </a:p>
        </p:txBody>
      </p:sp>
    </p:spTree>
    <p:extLst>
      <p:ext uri="{BB962C8B-B14F-4D97-AF65-F5344CB8AC3E}">
        <p14:creationId xmlns:p14="http://schemas.microsoft.com/office/powerpoint/2010/main" val="3720184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05979"/>
            <a:ext cx="8229600" cy="857250"/>
          </a:xfrm>
        </p:spPr>
        <p:txBody>
          <a:bodyPr/>
          <a:lstStyle>
            <a:lvl1pPr>
              <a:defRPr/>
            </a:lvl1pPr>
          </a:lstStyle>
          <a:p>
            <a:r>
              <a:rPr lang="de-DE"/>
              <a:t>Mastertitelformat bearbeiten</a:t>
            </a:r>
          </a:p>
        </p:txBody>
      </p:sp>
      <p:sp>
        <p:nvSpPr>
          <p:cNvPr id="3" name="Textplatzhalt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F6474993-9070-7C41-A4C4-80D048CAB865}" type="datetime1">
              <a:rPr lang="de-DE" smtClean="0"/>
              <a:t>14.07.2026</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1CFA2355-2F56-7547-B388-290985AC0EAD}" type="slidenum">
              <a:rPr lang="de-DE" smtClean="0"/>
              <a:t>‹#›</a:t>
            </a:fld>
            <a:endParaRPr lang="de-DE"/>
          </a:p>
        </p:txBody>
      </p:sp>
    </p:spTree>
    <p:extLst>
      <p:ext uri="{BB962C8B-B14F-4D97-AF65-F5344CB8AC3E}">
        <p14:creationId xmlns:p14="http://schemas.microsoft.com/office/powerpoint/2010/main" val="2079055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Datumsplatzhalter 2"/>
          <p:cNvSpPr>
            <a:spLocks noGrp="1"/>
          </p:cNvSpPr>
          <p:nvPr>
            <p:ph type="dt" sz="half" idx="10"/>
          </p:nvPr>
        </p:nvSpPr>
        <p:spPr/>
        <p:txBody>
          <a:bodyPr/>
          <a:lstStyle/>
          <a:p>
            <a:fld id="{4932CAC9-4101-EA47-90AB-005DABC2C169}" type="datetime1">
              <a:rPr lang="de-DE" smtClean="0"/>
              <a:t>14.07.2026</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1CFA2355-2F56-7547-B388-290985AC0EAD}" type="slidenum">
              <a:rPr lang="de-DE" smtClean="0"/>
              <a:t>‹#›</a:t>
            </a:fld>
            <a:endParaRPr lang="de-DE"/>
          </a:p>
        </p:txBody>
      </p:sp>
    </p:spTree>
    <p:extLst>
      <p:ext uri="{BB962C8B-B14F-4D97-AF65-F5344CB8AC3E}">
        <p14:creationId xmlns:p14="http://schemas.microsoft.com/office/powerpoint/2010/main" val="22204758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DEF3E140-EAB1-FF4C-9550-E05FA65E9912}" type="datetime1">
              <a:rPr lang="de-DE" smtClean="0"/>
              <a:t>14.07.2026</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1CFA2355-2F56-7547-B388-290985AC0EAD}" type="slidenum">
              <a:rPr lang="de-DE" smtClean="0"/>
              <a:t>‹#›</a:t>
            </a:fld>
            <a:endParaRPr lang="de-DE"/>
          </a:p>
        </p:txBody>
      </p:sp>
    </p:spTree>
    <p:extLst>
      <p:ext uri="{BB962C8B-B14F-4D97-AF65-F5344CB8AC3E}">
        <p14:creationId xmlns:p14="http://schemas.microsoft.com/office/powerpoint/2010/main" val="2544587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457201" y="204787"/>
            <a:ext cx="3008313" cy="871538"/>
          </a:xfrm>
        </p:spPr>
        <p:txBody>
          <a:bodyPr anchor="b"/>
          <a:lstStyle>
            <a:lvl1pPr algn="l">
              <a:defRPr sz="2000" b="1"/>
            </a:lvl1pPr>
          </a:lstStyle>
          <a:p>
            <a:r>
              <a:rPr lang="de-DE"/>
              <a:t>Mastertitelformat bearbeiten</a:t>
            </a:r>
          </a:p>
        </p:txBody>
      </p:sp>
      <p:sp>
        <p:nvSpPr>
          <p:cNvPr id="3" name="Inhaltsplatzhalt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umsplatzhalter 4"/>
          <p:cNvSpPr>
            <a:spLocks noGrp="1"/>
          </p:cNvSpPr>
          <p:nvPr>
            <p:ph type="dt" sz="half" idx="10"/>
          </p:nvPr>
        </p:nvSpPr>
        <p:spPr/>
        <p:txBody>
          <a:bodyPr/>
          <a:lstStyle/>
          <a:p>
            <a:fld id="{1341E4FE-FCF5-6C48-BC3C-0AAC828D578F}" type="datetime1">
              <a:rPr lang="de-DE" smtClean="0"/>
              <a:t>14.07.2026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1CFA2355-2F56-7547-B388-290985AC0EAD}" type="slidenum">
              <a:rPr lang="de-DE" smtClean="0"/>
              <a:t>‹#›</a:t>
            </a:fld>
            <a:endParaRPr lang="de-DE"/>
          </a:p>
        </p:txBody>
      </p:sp>
    </p:spTree>
    <p:extLst>
      <p:ext uri="{BB962C8B-B14F-4D97-AF65-F5344CB8AC3E}">
        <p14:creationId xmlns:p14="http://schemas.microsoft.com/office/powerpoint/2010/main" val="41942513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1792288" y="3600450"/>
            <a:ext cx="5486400" cy="425054"/>
          </a:xfrm>
        </p:spPr>
        <p:txBody>
          <a:bodyPr anchor="b"/>
          <a:lstStyle>
            <a:lvl1pPr algn="l">
              <a:defRPr sz="2000" b="1"/>
            </a:lvl1pPr>
          </a:lstStyle>
          <a:p>
            <a:r>
              <a:rPr lang="de-DE"/>
              <a:t>Mastertitelformat bearbeiten</a:t>
            </a:r>
          </a:p>
        </p:txBody>
      </p:sp>
      <p:sp>
        <p:nvSpPr>
          <p:cNvPr id="3" name="Bildplatzhalt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umsplatzhalter 4"/>
          <p:cNvSpPr>
            <a:spLocks noGrp="1"/>
          </p:cNvSpPr>
          <p:nvPr>
            <p:ph type="dt" sz="half" idx="10"/>
          </p:nvPr>
        </p:nvSpPr>
        <p:spPr/>
        <p:txBody>
          <a:bodyPr/>
          <a:lstStyle/>
          <a:p>
            <a:fld id="{6D590894-52C8-3043-988C-637CCC7AFCA5}" type="datetime1">
              <a:rPr lang="de-DE" smtClean="0"/>
              <a:t>14.07.2026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1CFA2355-2F56-7547-B388-290985AC0EAD}" type="slidenum">
              <a:rPr lang="de-DE" smtClean="0"/>
              <a:t>‹#›</a:t>
            </a:fld>
            <a:endParaRPr lang="de-DE"/>
          </a:p>
        </p:txBody>
      </p:sp>
    </p:spTree>
    <p:extLst>
      <p:ext uri="{BB962C8B-B14F-4D97-AF65-F5344CB8AC3E}">
        <p14:creationId xmlns:p14="http://schemas.microsoft.com/office/powerpoint/2010/main" val="36149753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de-DE"/>
              <a:t>Mastertitelformat bearbeiten</a:t>
            </a:r>
          </a:p>
        </p:txBody>
      </p:sp>
      <p:sp>
        <p:nvSpPr>
          <p:cNvPr id="3" name="Textplatzhalt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30C1335C-648F-AA48-9187-7BEAF0C96BA6}" type="datetime1">
              <a:rPr lang="de-DE" smtClean="0"/>
              <a:t>14.07.2026</a:t>
            </a:fld>
            <a:endParaRPr lang="de-DE"/>
          </a:p>
        </p:txBody>
      </p:sp>
      <p:sp>
        <p:nvSpPr>
          <p:cNvPr id="5" name="Fußzeilenplatzhalt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1CFA2355-2F56-7547-B388-290985AC0EAD}" type="slidenum">
              <a:rPr lang="de-DE" smtClean="0"/>
              <a:t>‹#›</a:t>
            </a:fld>
            <a:endParaRPr lang="de-DE"/>
          </a:p>
        </p:txBody>
      </p:sp>
    </p:spTree>
    <p:extLst>
      <p:ext uri="{BB962C8B-B14F-4D97-AF65-F5344CB8AC3E}">
        <p14:creationId xmlns:p14="http://schemas.microsoft.com/office/powerpoint/2010/main" val="35482705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3.emf"/><Relationship Id="rId5" Type="http://schemas.openxmlformats.org/officeDocument/2006/relationships/hyperlink" Target="mailto:patrick@vnueurope.com" TargetMode="Externa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mailto:exhibitions@eventsfactory.rw" TargetMode="External"/><Relationship Id="rId5" Type="http://schemas.openxmlformats.org/officeDocument/2006/relationships/hyperlink" Target="mailto:marie@vnueurope.com" TargetMode="Externa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hyperlink" Target="mailto:Rachel@vnueurope.com"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hyperlink" Target="https://jaarbeurs.ungerboeck.com/PROD/app85.cshtml?AppCode=ESC&amp;EvtID=51878&amp;OrgCode=10#YES12YC" TargetMode="External"/><Relationship Id="rId5" Type="http://schemas.openxmlformats.org/officeDocument/2006/relationships/hyperlink" Target="mailto:marie@vnueurope.com" TargetMode="External"/><Relationship Id="rId4" Type="http://schemas.openxmlformats.org/officeDocument/2006/relationships/hyperlink" Target="mailto:mirjam@vnueurope.com"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hyperlink" Target="mailto:vivselectindia.plans@blue-lemon.ne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010689C8-DC2A-544F-9359-BB11BF0C9C9B}"/>
              </a:ext>
            </a:extLst>
          </p:cNvPr>
          <p:cNvSpPr txBox="1"/>
          <p:nvPr/>
        </p:nvSpPr>
        <p:spPr>
          <a:xfrm>
            <a:off x="548244" y="1895502"/>
            <a:ext cx="7354352" cy="1015663"/>
          </a:xfrm>
          <a:prstGeom prst="rect">
            <a:avLst/>
          </a:prstGeom>
          <a:noFill/>
        </p:spPr>
        <p:txBody>
          <a:bodyPr wrap="square" rtlCol="0">
            <a:spAutoFit/>
          </a:bodyPr>
          <a:lstStyle/>
          <a:p>
            <a:r>
              <a:rPr lang="en-GB" sz="3000" b="1" noProof="0" dirty="0">
                <a:solidFill>
                  <a:schemeClr val="bg1"/>
                </a:solidFill>
                <a:latin typeface="Arial Narrow" panose="020B0604020202020204" pitchFamily="34" charset="0"/>
              </a:rPr>
              <a:t>EXHIBITOR BRIEFING</a:t>
            </a:r>
          </a:p>
          <a:p>
            <a:r>
              <a:rPr lang="en-GB" sz="3000" b="1" noProof="0" dirty="0">
                <a:solidFill>
                  <a:schemeClr val="bg1"/>
                </a:solidFill>
                <a:latin typeface="Arial Narrow" panose="020B0604020202020204" pitchFamily="34" charset="0"/>
              </a:rPr>
              <a:t>VIV AFRICA 2026</a:t>
            </a:r>
          </a:p>
        </p:txBody>
      </p:sp>
      <p:sp>
        <p:nvSpPr>
          <p:cNvPr id="6" name="Textfeld 5">
            <a:extLst>
              <a:ext uri="{FF2B5EF4-FFF2-40B4-BE49-F238E27FC236}">
                <a16:creationId xmlns:a16="http://schemas.microsoft.com/office/drawing/2014/main" id="{D2B941AB-06B3-4B4D-9197-02E89EE859F5}"/>
              </a:ext>
            </a:extLst>
          </p:cNvPr>
          <p:cNvSpPr txBox="1"/>
          <p:nvPr/>
        </p:nvSpPr>
        <p:spPr>
          <a:xfrm>
            <a:off x="548243" y="3163678"/>
            <a:ext cx="2757665" cy="353943"/>
          </a:xfrm>
          <a:prstGeom prst="rect">
            <a:avLst/>
          </a:prstGeom>
          <a:noFill/>
        </p:spPr>
        <p:txBody>
          <a:bodyPr wrap="square" rtlCol="0">
            <a:spAutoFit/>
          </a:bodyPr>
          <a:lstStyle/>
          <a:p>
            <a:r>
              <a:rPr lang="en-GB" sz="1700" noProof="0" dirty="0">
                <a:solidFill>
                  <a:schemeClr val="bg1"/>
                </a:solidFill>
                <a:latin typeface="Arial Narrow" panose="020B0604020202020204" pitchFamily="34" charset="0"/>
                <a:ea typeface="Arial" charset="0"/>
                <a:cs typeface="Arial" charset="0"/>
              </a:rPr>
              <a:t>14 </a:t>
            </a:r>
            <a:r>
              <a:rPr lang="en-GB" sz="1700" dirty="0">
                <a:solidFill>
                  <a:schemeClr val="bg1"/>
                </a:solidFill>
                <a:latin typeface="Arial Narrow" panose="020B0604020202020204" pitchFamily="34" charset="0"/>
                <a:ea typeface="Arial" charset="0"/>
                <a:cs typeface="Arial" charset="0"/>
              </a:rPr>
              <a:t>July </a:t>
            </a:r>
            <a:r>
              <a:rPr lang="en-GB" sz="1700" noProof="0" dirty="0">
                <a:solidFill>
                  <a:schemeClr val="bg1"/>
                </a:solidFill>
                <a:latin typeface="Arial Narrow" panose="020B0604020202020204" pitchFamily="34" charset="0"/>
                <a:ea typeface="Arial" charset="0"/>
                <a:cs typeface="Arial" charset="0"/>
              </a:rPr>
              <a:t>2026</a:t>
            </a:r>
          </a:p>
        </p:txBody>
      </p:sp>
      <p:pic>
        <p:nvPicPr>
          <p:cNvPr id="8" name="Grafik 7">
            <a:extLst>
              <a:ext uri="{FF2B5EF4-FFF2-40B4-BE49-F238E27FC236}">
                <a16:creationId xmlns:a16="http://schemas.microsoft.com/office/drawing/2014/main" id="{25DD1C4D-1711-644B-96E3-0DBC2FE207F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199214" y="4401671"/>
            <a:ext cx="2568268" cy="357643"/>
          </a:xfrm>
          <a:prstGeom prst="rect">
            <a:avLst/>
          </a:prstGeom>
        </p:spPr>
      </p:pic>
      <p:sp>
        <p:nvSpPr>
          <p:cNvPr id="3" name="TextBox 2">
            <a:extLst>
              <a:ext uri="{FF2B5EF4-FFF2-40B4-BE49-F238E27FC236}">
                <a16:creationId xmlns:a16="http://schemas.microsoft.com/office/drawing/2014/main" id="{B7DF9D1C-DAB1-C1F9-1EFC-D9D3D42A10D4}"/>
              </a:ext>
            </a:extLst>
          </p:cNvPr>
          <p:cNvSpPr txBox="1"/>
          <p:nvPr/>
        </p:nvSpPr>
        <p:spPr>
          <a:xfrm>
            <a:off x="715722" y="3985190"/>
            <a:ext cx="4572000" cy="369332"/>
          </a:xfrm>
          <a:prstGeom prst="rect">
            <a:avLst/>
          </a:prstGeom>
          <a:noFill/>
        </p:spPr>
        <p:txBody>
          <a:bodyPr wrap="square">
            <a:spAutoFit/>
          </a:bodyPr>
          <a:lstStyle/>
          <a:p>
            <a:r>
              <a:rPr lang="nl-NL"/>
              <a:t> </a:t>
            </a:r>
            <a:endParaRPr lang="nl-NL" dirty="0"/>
          </a:p>
        </p:txBody>
      </p:sp>
      <p:sp>
        <p:nvSpPr>
          <p:cNvPr id="7" name="TextBox 6">
            <a:extLst>
              <a:ext uri="{FF2B5EF4-FFF2-40B4-BE49-F238E27FC236}">
                <a16:creationId xmlns:a16="http://schemas.microsoft.com/office/drawing/2014/main" id="{C75DA00B-4143-4DB9-8871-61353A4AEB7E}"/>
              </a:ext>
            </a:extLst>
          </p:cNvPr>
          <p:cNvSpPr txBox="1"/>
          <p:nvPr/>
        </p:nvSpPr>
        <p:spPr>
          <a:xfrm>
            <a:off x="2286000" y="2386186"/>
            <a:ext cx="4572000" cy="369332"/>
          </a:xfrm>
          <a:prstGeom prst="rect">
            <a:avLst/>
          </a:prstGeom>
          <a:noFill/>
        </p:spPr>
        <p:txBody>
          <a:bodyPr wrap="square">
            <a:spAutoFit/>
          </a:bodyPr>
          <a:lstStyle/>
          <a:p>
            <a:r>
              <a:rPr lang="nl-NL" b="0" i="0" dirty="0">
                <a:solidFill>
                  <a:srgbClr val="000000"/>
                </a:solidFill>
                <a:effectLst/>
                <a:latin typeface="Times New Roman" panose="02020603050405020304" pitchFamily="18" charset="0"/>
              </a:rPr>
              <a:t> </a:t>
            </a:r>
            <a:endParaRPr lang="nl-NL" dirty="0"/>
          </a:p>
        </p:txBody>
      </p:sp>
      <p:pic>
        <p:nvPicPr>
          <p:cNvPr id="9" name="Picture 8">
            <a:extLst>
              <a:ext uri="{FF2B5EF4-FFF2-40B4-BE49-F238E27FC236}">
                <a16:creationId xmlns:a16="http://schemas.microsoft.com/office/drawing/2014/main" id="{81FEA906-560D-AF77-89A3-7958E1948C6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715722" y="3755813"/>
            <a:ext cx="2008618" cy="645858"/>
          </a:xfrm>
          <a:prstGeom prst="rect">
            <a:avLst/>
          </a:prstGeom>
        </p:spPr>
      </p:pic>
    </p:spTree>
    <p:extLst>
      <p:ext uri="{BB962C8B-B14F-4D97-AF65-F5344CB8AC3E}">
        <p14:creationId xmlns:p14="http://schemas.microsoft.com/office/powerpoint/2010/main" val="34041110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5D22299E-4519-A84A-B7BD-5179DA55F2E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01435" y="4717620"/>
            <a:ext cx="1586751" cy="220963"/>
          </a:xfrm>
          <a:prstGeom prst="rect">
            <a:avLst/>
          </a:prstGeom>
        </p:spPr>
      </p:pic>
      <p:sp>
        <p:nvSpPr>
          <p:cNvPr id="6" name="Textfeld 5">
            <a:extLst>
              <a:ext uri="{FF2B5EF4-FFF2-40B4-BE49-F238E27FC236}">
                <a16:creationId xmlns:a16="http://schemas.microsoft.com/office/drawing/2014/main" id="{2A8B55E5-B17A-2445-9124-3EBB3587D221}"/>
              </a:ext>
            </a:extLst>
          </p:cNvPr>
          <p:cNvSpPr txBox="1"/>
          <p:nvPr/>
        </p:nvSpPr>
        <p:spPr>
          <a:xfrm>
            <a:off x="222291" y="151536"/>
            <a:ext cx="5063217" cy="400110"/>
          </a:xfrm>
          <a:prstGeom prst="rect">
            <a:avLst/>
          </a:prstGeom>
          <a:noFill/>
        </p:spPr>
        <p:txBody>
          <a:bodyPr wrap="square" rtlCol="0">
            <a:spAutoFit/>
          </a:bodyPr>
          <a:lstStyle/>
          <a:p>
            <a:r>
              <a:rPr lang="en-GB" sz="2000" b="1" dirty="0">
                <a:solidFill>
                  <a:srgbClr val="D10001"/>
                </a:solidFill>
                <a:latin typeface="Arial Narrow" panose="020B0604020202020204" pitchFamily="34" charset="0"/>
                <a:ea typeface="Arial" charset="0"/>
                <a:cs typeface="Arial" charset="0"/>
              </a:rPr>
              <a:t>6</a:t>
            </a:r>
            <a:r>
              <a:rPr lang="en-GB" sz="2000" b="1" noProof="0" dirty="0">
                <a:solidFill>
                  <a:srgbClr val="D10001"/>
                </a:solidFill>
                <a:latin typeface="Arial Narrow" panose="020B0604020202020204" pitchFamily="34" charset="0"/>
                <a:ea typeface="Arial" charset="0"/>
                <a:cs typeface="Arial" charset="0"/>
              </a:rPr>
              <a:t>. Construction, </a:t>
            </a:r>
            <a:r>
              <a:rPr lang="en-GB" sz="2000" b="1" dirty="0">
                <a:solidFill>
                  <a:srgbClr val="D10001"/>
                </a:solidFill>
                <a:latin typeface="Arial Narrow" panose="020B0604020202020204" pitchFamily="34" charset="0"/>
                <a:ea typeface="Arial" charset="0"/>
                <a:cs typeface="Arial" charset="0"/>
              </a:rPr>
              <a:t>show and </a:t>
            </a:r>
            <a:r>
              <a:rPr lang="en-GB" sz="2000" b="1" noProof="0" dirty="0">
                <a:solidFill>
                  <a:srgbClr val="D10001"/>
                </a:solidFill>
                <a:latin typeface="Arial Narrow" panose="020B0604020202020204" pitchFamily="34" charset="0"/>
                <a:ea typeface="Arial" charset="0"/>
                <a:cs typeface="Arial" charset="0"/>
              </a:rPr>
              <a:t>dismantling</a:t>
            </a:r>
          </a:p>
        </p:txBody>
      </p:sp>
      <p:sp>
        <p:nvSpPr>
          <p:cNvPr id="8" name="Foliennummernplatzhalter 2">
            <a:extLst>
              <a:ext uri="{FF2B5EF4-FFF2-40B4-BE49-F238E27FC236}">
                <a16:creationId xmlns:a16="http://schemas.microsoft.com/office/drawing/2014/main" id="{141B7484-1DB4-8F40-8907-C5838C0E7A16}"/>
              </a:ext>
            </a:extLst>
          </p:cNvPr>
          <p:cNvSpPr>
            <a:spLocks noGrp="1"/>
          </p:cNvSpPr>
          <p:nvPr>
            <p:ph type="sldNum" sz="quarter" idx="12"/>
          </p:nvPr>
        </p:nvSpPr>
        <p:spPr>
          <a:xfrm>
            <a:off x="8588186" y="4691179"/>
            <a:ext cx="393889" cy="273844"/>
          </a:xfrm>
        </p:spPr>
        <p:txBody>
          <a:bodyPr/>
          <a:lstStyle/>
          <a:p>
            <a:fld id="{1CFA2355-2F56-7547-B388-290985AC0EAD}" type="slidenum">
              <a:rPr lang="en-GB" sz="1400" noProof="0" smtClean="0">
                <a:solidFill>
                  <a:schemeClr val="bg1"/>
                </a:solidFill>
                <a:latin typeface="Arial Narrow" panose="020B0604020202020204" pitchFamily="34" charset="0"/>
              </a:rPr>
              <a:t>10</a:t>
            </a:fld>
            <a:endParaRPr lang="en-GB" sz="1400" noProof="0">
              <a:solidFill>
                <a:schemeClr val="bg1"/>
              </a:solidFill>
              <a:latin typeface="Arial Narrow" panose="020B0604020202020204" pitchFamily="34" charset="0"/>
            </a:endParaRPr>
          </a:p>
        </p:txBody>
      </p:sp>
      <p:sp>
        <p:nvSpPr>
          <p:cNvPr id="3" name="Textfeld 6">
            <a:extLst>
              <a:ext uri="{FF2B5EF4-FFF2-40B4-BE49-F238E27FC236}">
                <a16:creationId xmlns:a16="http://schemas.microsoft.com/office/drawing/2014/main" id="{B9C7A8FF-3E25-3DA9-F6B5-AC891AA68F5F}"/>
              </a:ext>
            </a:extLst>
          </p:cNvPr>
          <p:cNvSpPr txBox="1"/>
          <p:nvPr/>
        </p:nvSpPr>
        <p:spPr>
          <a:xfrm>
            <a:off x="315160" y="850900"/>
            <a:ext cx="4256840" cy="1660452"/>
          </a:xfrm>
          <a:prstGeom prst="rect">
            <a:avLst/>
          </a:prstGeom>
          <a:noFill/>
        </p:spPr>
        <p:txBody>
          <a:bodyPr wrap="square" lIns="0" tIns="0" rIns="0" bIns="0" rtlCol="0">
            <a:noAutofit/>
          </a:bodyPr>
          <a:lstStyle/>
          <a:p>
            <a:endParaRPr lang="en-GB" sz="1400" noProof="0">
              <a:latin typeface="Arial Narrow" panose="020B0604020202020204" pitchFamily="34" charset="0"/>
              <a:cs typeface="Arial Narrow" panose="020B0604020202020204" pitchFamily="34" charset="0"/>
            </a:endParaRPr>
          </a:p>
        </p:txBody>
      </p:sp>
      <p:pic>
        <p:nvPicPr>
          <p:cNvPr id="9" name="Picture 8">
            <a:extLst>
              <a:ext uri="{FF2B5EF4-FFF2-40B4-BE49-F238E27FC236}">
                <a16:creationId xmlns:a16="http://schemas.microsoft.com/office/drawing/2014/main" id="{B182D6F9-5193-D044-59F4-9B880FA8B4D7}"/>
              </a:ext>
            </a:extLst>
          </p:cNvPr>
          <p:cNvPicPr>
            <a:picLocks noChangeAspect="1"/>
          </p:cNvPicPr>
          <p:nvPr/>
        </p:nvPicPr>
        <p:blipFill>
          <a:blip r:embed="rId4"/>
          <a:stretch>
            <a:fillRect/>
          </a:stretch>
        </p:blipFill>
        <p:spPr>
          <a:xfrm>
            <a:off x="371704" y="921552"/>
            <a:ext cx="8772296" cy="3258561"/>
          </a:xfrm>
          <a:prstGeom prst="rect">
            <a:avLst/>
          </a:prstGeom>
        </p:spPr>
      </p:pic>
    </p:spTree>
    <p:extLst>
      <p:ext uri="{BB962C8B-B14F-4D97-AF65-F5344CB8AC3E}">
        <p14:creationId xmlns:p14="http://schemas.microsoft.com/office/powerpoint/2010/main" val="26778717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5D22299E-4519-A84A-B7BD-5179DA55F2E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01435" y="4717620"/>
            <a:ext cx="1586751" cy="220963"/>
          </a:xfrm>
          <a:prstGeom prst="rect">
            <a:avLst/>
          </a:prstGeom>
        </p:spPr>
      </p:pic>
      <p:sp>
        <p:nvSpPr>
          <p:cNvPr id="6" name="Textfeld 5">
            <a:extLst>
              <a:ext uri="{FF2B5EF4-FFF2-40B4-BE49-F238E27FC236}">
                <a16:creationId xmlns:a16="http://schemas.microsoft.com/office/drawing/2014/main" id="{2A8B55E5-B17A-2445-9124-3EBB3587D221}"/>
              </a:ext>
            </a:extLst>
          </p:cNvPr>
          <p:cNvSpPr txBox="1"/>
          <p:nvPr/>
        </p:nvSpPr>
        <p:spPr>
          <a:xfrm>
            <a:off x="204325" y="151536"/>
            <a:ext cx="3499602" cy="400110"/>
          </a:xfrm>
          <a:prstGeom prst="rect">
            <a:avLst/>
          </a:prstGeom>
          <a:noFill/>
        </p:spPr>
        <p:txBody>
          <a:bodyPr wrap="square" rtlCol="0">
            <a:spAutoFit/>
          </a:bodyPr>
          <a:lstStyle/>
          <a:p>
            <a:r>
              <a:rPr lang="en-GB" sz="2000" b="1" noProof="0" dirty="0">
                <a:solidFill>
                  <a:srgbClr val="D10001"/>
                </a:solidFill>
                <a:latin typeface="Arial Narrow" panose="020B0604020202020204" pitchFamily="34" charset="0"/>
                <a:ea typeface="Arial" charset="0"/>
                <a:cs typeface="Arial" charset="0"/>
              </a:rPr>
              <a:t>7. Sponsor items (CMO)</a:t>
            </a:r>
          </a:p>
        </p:txBody>
      </p:sp>
      <p:sp>
        <p:nvSpPr>
          <p:cNvPr id="8" name="Foliennummernplatzhalter 2">
            <a:extLst>
              <a:ext uri="{FF2B5EF4-FFF2-40B4-BE49-F238E27FC236}">
                <a16:creationId xmlns:a16="http://schemas.microsoft.com/office/drawing/2014/main" id="{141B7484-1DB4-8F40-8907-C5838C0E7A16}"/>
              </a:ext>
            </a:extLst>
          </p:cNvPr>
          <p:cNvSpPr>
            <a:spLocks noGrp="1"/>
          </p:cNvSpPr>
          <p:nvPr>
            <p:ph type="sldNum" sz="quarter" idx="12"/>
          </p:nvPr>
        </p:nvSpPr>
        <p:spPr>
          <a:xfrm>
            <a:off x="8527473" y="4691179"/>
            <a:ext cx="401782" cy="273844"/>
          </a:xfrm>
        </p:spPr>
        <p:txBody>
          <a:bodyPr/>
          <a:lstStyle/>
          <a:p>
            <a:r>
              <a:rPr lang="en-GB" sz="1400" noProof="0">
                <a:solidFill>
                  <a:schemeClr val="bg1"/>
                </a:solidFill>
                <a:latin typeface="Arial Narrow" panose="020B0604020202020204" pitchFamily="34" charset="0"/>
              </a:rPr>
              <a:t>11</a:t>
            </a:r>
          </a:p>
        </p:txBody>
      </p:sp>
      <p:sp>
        <p:nvSpPr>
          <p:cNvPr id="3" name="Textfeld 6">
            <a:extLst>
              <a:ext uri="{FF2B5EF4-FFF2-40B4-BE49-F238E27FC236}">
                <a16:creationId xmlns:a16="http://schemas.microsoft.com/office/drawing/2014/main" id="{B9C7A8FF-3E25-3DA9-F6B5-AC891AA68F5F}"/>
              </a:ext>
            </a:extLst>
          </p:cNvPr>
          <p:cNvSpPr txBox="1"/>
          <p:nvPr/>
        </p:nvSpPr>
        <p:spPr>
          <a:xfrm>
            <a:off x="315161" y="889396"/>
            <a:ext cx="5207794" cy="3207545"/>
          </a:xfrm>
          <a:prstGeom prst="rect">
            <a:avLst/>
          </a:prstGeom>
          <a:noFill/>
        </p:spPr>
        <p:txBody>
          <a:bodyPr wrap="square" lIns="0" tIns="0" rIns="0" bIns="0" rtlCol="0">
            <a:noAutofit/>
          </a:bodyPr>
          <a:lstStyle/>
          <a:p>
            <a:r>
              <a:rPr lang="en-GB" sz="1400" b="1" noProof="0" dirty="0">
                <a:effectLst/>
                <a:latin typeface="Arial Narrow" panose="020B0606020202030204" pitchFamily="34" charset="0"/>
                <a:ea typeface="Calibri" panose="020F0502020204030204" pitchFamily="34" charset="0"/>
                <a:cs typeface="Times New Roman" panose="02020603050405020304" pitchFamily="18" charset="0"/>
              </a:rPr>
              <a:t>Boost your business by investing in unique marketing opportunities</a:t>
            </a:r>
            <a:endParaRPr lang="en-GB" sz="1400" noProof="0" dirty="0">
              <a:effectLst/>
              <a:latin typeface="Arial Narrow" panose="020B0606020202030204" pitchFamily="34" charset="0"/>
              <a:ea typeface="Calibri" panose="020F0502020204030204" pitchFamily="34" charset="0"/>
              <a:cs typeface="Times New Roman" panose="02020603050405020304" pitchFamily="18" charset="0"/>
            </a:endParaRPr>
          </a:p>
          <a:p>
            <a:endParaRPr lang="en-GB" sz="1400" noProof="0" dirty="0">
              <a:latin typeface="Arial Narrow" panose="020B0606020202030204" pitchFamily="34" charset="0"/>
              <a:ea typeface="Calibri" panose="020F0502020204030204" pitchFamily="34" charset="0"/>
              <a:cs typeface="Times New Roman" panose="02020603050405020304" pitchFamily="18" charset="0"/>
            </a:endParaRPr>
          </a:p>
          <a:p>
            <a:r>
              <a:rPr lang="en-GB" sz="1400" noProof="0" dirty="0">
                <a:effectLst/>
                <a:latin typeface="Arial Narrow" panose="020B0606020202030204" pitchFamily="34" charset="0"/>
                <a:ea typeface="Calibri" panose="020F0502020204030204" pitchFamily="34" charset="0"/>
                <a:cs typeface="Times New Roman" panose="02020603050405020304" pitchFamily="18" charset="0"/>
              </a:rPr>
              <a:t>Mix digital </a:t>
            </a:r>
            <a:r>
              <a:rPr lang="en-GB" sz="1400" dirty="0">
                <a:latin typeface="Arial Narrow" panose="020B0606020202030204" pitchFamily="34" charset="0"/>
                <a:ea typeface="Calibri" panose="020F0502020204030204" pitchFamily="34" charset="0"/>
                <a:cs typeface="Times New Roman" panose="02020603050405020304" pitchFamily="18" charset="0"/>
              </a:rPr>
              <a:t>and </a:t>
            </a:r>
            <a:r>
              <a:rPr lang="en-GB" sz="1400" noProof="0" dirty="0">
                <a:effectLst/>
                <a:latin typeface="Arial Narrow" panose="020B0606020202030204" pitchFamily="34" charset="0"/>
                <a:ea typeface="Calibri" panose="020F0502020204030204" pitchFamily="34" charset="0"/>
                <a:cs typeface="Times New Roman" panose="02020603050405020304" pitchFamily="18" charset="0"/>
              </a:rPr>
              <a:t>onsite promotions before, during or after the show. For example:</a:t>
            </a:r>
          </a:p>
          <a:p>
            <a:pPr marL="342900" lvl="0" indent="-342900">
              <a:buFont typeface="+mj-lt"/>
              <a:buAutoNum type="arabicPeriod"/>
            </a:pPr>
            <a:r>
              <a:rPr lang="en-GB" sz="1400" dirty="0">
                <a:latin typeface="Arial Narrow" panose="020B0606020202030204" pitchFamily="34" charset="0"/>
                <a:ea typeface="Calibri" panose="020F0502020204030204" pitchFamily="34" charset="0"/>
                <a:cs typeface="Times New Roman" panose="02020603050405020304" pitchFamily="18" charset="0"/>
              </a:rPr>
              <a:t>Capture attention with a featured </a:t>
            </a:r>
            <a:r>
              <a:rPr lang="en-GB" sz="1400" b="1" dirty="0">
                <a:latin typeface="Arial Narrow" panose="020B0606020202030204" pitchFamily="34" charset="0"/>
                <a:ea typeface="Calibri" panose="020F0502020204030204" pitchFamily="34" charset="0"/>
                <a:cs typeface="Times New Roman" panose="02020603050405020304" pitchFamily="18" charset="0"/>
              </a:rPr>
              <a:t>news article </a:t>
            </a:r>
            <a:r>
              <a:rPr lang="en-GB" sz="1400" dirty="0">
                <a:latin typeface="Arial Narrow" panose="020B0606020202030204" pitchFamily="34" charset="0"/>
                <a:ea typeface="Calibri" panose="020F0502020204030204" pitchFamily="34" charset="0"/>
                <a:cs typeface="Times New Roman" panose="02020603050405020304" pitchFamily="18" charset="0"/>
              </a:rPr>
              <a:t>showcased on the VIV AFRICA website.</a:t>
            </a:r>
          </a:p>
          <a:p>
            <a:pPr marL="342900" lvl="0" indent="-342900">
              <a:buFont typeface="+mj-lt"/>
              <a:buAutoNum type="arabicPeriod"/>
            </a:pPr>
            <a:r>
              <a:rPr lang="en-GB" sz="1400" noProof="0" dirty="0">
                <a:effectLst/>
                <a:latin typeface="Arial Narrow" panose="020B0606020202030204" pitchFamily="34" charset="0"/>
                <a:ea typeface="Calibri" panose="020F0502020204030204" pitchFamily="34" charset="0"/>
                <a:cs typeface="Times New Roman" panose="02020603050405020304" pitchFamily="18" charset="0"/>
              </a:rPr>
              <a:t>Guide visitors to your booth with attractive </a:t>
            </a:r>
            <a:r>
              <a:rPr lang="en-GB" sz="1400" b="1" noProof="0" dirty="0">
                <a:effectLst/>
                <a:latin typeface="Arial Narrow" panose="020B0606020202030204" pitchFamily="34" charset="0"/>
                <a:ea typeface="Calibri" panose="020F0502020204030204" pitchFamily="34" charset="0"/>
                <a:cs typeface="Times New Roman" panose="02020603050405020304" pitchFamily="18" charset="0"/>
              </a:rPr>
              <a:t>advertisement in the Show Guide.</a:t>
            </a:r>
            <a:endParaRPr lang="en-GB" sz="1400" noProof="0" dirty="0">
              <a:effectLst/>
              <a:latin typeface="Arial Narrow" panose="020B0606020202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pPr>
            <a:r>
              <a:rPr lang="en-GB" sz="1400" dirty="0">
                <a:latin typeface="Arial Narrow" panose="020B0606020202030204" pitchFamily="34" charset="0"/>
                <a:ea typeface="Calibri" panose="020F0502020204030204" pitchFamily="34" charset="0"/>
                <a:cs typeface="Times New Roman" panose="02020603050405020304" pitchFamily="18" charset="0"/>
              </a:rPr>
              <a:t>Maximize visibility with </a:t>
            </a:r>
            <a:r>
              <a:rPr lang="en-GB" sz="1400" b="1" dirty="0">
                <a:latin typeface="Arial Narrow" panose="020B0606020202030204" pitchFamily="34" charset="0"/>
                <a:ea typeface="Calibri" panose="020F0502020204030204" pitchFamily="34" charset="0"/>
                <a:cs typeface="Times New Roman" panose="02020603050405020304" pitchFamily="18" charset="0"/>
              </a:rPr>
              <a:t>teardrop flags </a:t>
            </a:r>
            <a:r>
              <a:rPr lang="en-GB" sz="1400" dirty="0">
                <a:latin typeface="Arial Narrow" panose="020B0606020202030204" pitchFamily="34" charset="0"/>
                <a:ea typeface="Calibri" panose="020F0502020204030204" pitchFamily="34" charset="0"/>
                <a:cs typeface="Times New Roman" panose="02020603050405020304" pitchFamily="18" charset="0"/>
              </a:rPr>
              <a:t>in front of the entrance and striking </a:t>
            </a:r>
            <a:r>
              <a:rPr lang="en-GB" sz="1400" b="1" dirty="0">
                <a:latin typeface="Arial Narrow" panose="020B0606020202030204" pitchFamily="34" charset="0"/>
                <a:ea typeface="Calibri" panose="020F0502020204030204" pitchFamily="34" charset="0"/>
                <a:cs typeface="Times New Roman" panose="02020603050405020304" pitchFamily="18" charset="0"/>
              </a:rPr>
              <a:t>charging station</a:t>
            </a:r>
            <a:r>
              <a:rPr lang="en-GB" sz="1400" dirty="0">
                <a:latin typeface="Arial Narrow" panose="020B0606020202030204" pitchFamily="34" charset="0"/>
                <a:ea typeface="Calibri" panose="020F0502020204030204" pitchFamily="34" charset="0"/>
                <a:cs typeface="Times New Roman" panose="02020603050405020304" pitchFamily="18" charset="0"/>
              </a:rPr>
              <a:t> in the lobby of the venue.</a:t>
            </a:r>
            <a:endParaRPr lang="en-GB" sz="1400" noProof="0" dirty="0">
              <a:effectLst/>
              <a:latin typeface="Arial Narrow" panose="020B0606020202030204" pitchFamily="34" charset="0"/>
              <a:ea typeface="Calibri" panose="020F0502020204030204" pitchFamily="34" charset="0"/>
              <a:cs typeface="Times New Roman" panose="02020603050405020304" pitchFamily="18" charset="0"/>
            </a:endParaRPr>
          </a:p>
          <a:p>
            <a:pPr lvl="0"/>
            <a:endParaRPr lang="en-GB" sz="1400" noProof="0" dirty="0">
              <a:effectLst/>
              <a:latin typeface="Arial Narrow" panose="020B0606020202030204" pitchFamily="34" charset="0"/>
              <a:ea typeface="Calibri" panose="020F0502020204030204" pitchFamily="34" charset="0"/>
              <a:cs typeface="Times New Roman" panose="02020603050405020304" pitchFamily="18" charset="0"/>
            </a:endParaRPr>
          </a:p>
          <a:p>
            <a:r>
              <a:rPr lang="en-GB" sz="1400" noProof="0" dirty="0">
                <a:effectLst/>
                <a:latin typeface="Arial Narrow" panose="020B0606020202030204" pitchFamily="34" charset="0"/>
                <a:ea typeface="Calibri" panose="020F0502020204030204" pitchFamily="34" charset="0"/>
                <a:cs typeface="Times New Roman" panose="02020603050405020304" pitchFamily="18" charset="0"/>
              </a:rPr>
              <a:t> </a:t>
            </a:r>
            <a:r>
              <a:rPr lang="en-GB" sz="1400" b="1" noProof="0" dirty="0">
                <a:effectLst/>
                <a:latin typeface="Arial Narrow" panose="020B0606020202030204" pitchFamily="34" charset="0"/>
                <a:ea typeface="Calibri" panose="020F0502020204030204" pitchFamily="34" charset="0"/>
                <a:cs typeface="Times New Roman" panose="02020603050405020304" pitchFamily="18" charset="0"/>
              </a:rPr>
              <a:t>Want to know more?</a:t>
            </a:r>
            <a:endParaRPr lang="en-GB" sz="1400" noProof="0" dirty="0">
              <a:effectLst/>
              <a:latin typeface="Arial Narrow" panose="020B0606020202030204" pitchFamily="34" charset="0"/>
              <a:ea typeface="Calibri" panose="020F0502020204030204" pitchFamily="34" charset="0"/>
              <a:cs typeface="Times New Roman" panose="02020603050405020304" pitchFamily="18" charset="0"/>
            </a:endParaRPr>
          </a:p>
          <a:p>
            <a:pPr marL="285750" lvl="0" indent="-285750">
              <a:buFont typeface="Arial" panose="020B0604020202020204" pitchFamily="34" charset="0"/>
              <a:buChar char="•"/>
            </a:pPr>
            <a:r>
              <a:rPr lang="en-GB" sz="1400" noProof="0" dirty="0">
                <a:effectLst/>
                <a:latin typeface="Arial Narrow" panose="020B0606020202030204" pitchFamily="34" charset="0"/>
                <a:ea typeface="Calibri" panose="020F0502020204030204" pitchFamily="34" charset="0"/>
                <a:cs typeface="Times New Roman" panose="02020603050405020304" pitchFamily="18" charset="0"/>
              </a:rPr>
              <a:t>VIV AFRICA 2026 – CMO Brochure (to be found in the task “Purchase additional promotional items” of the exhibitor portal.</a:t>
            </a:r>
            <a:endParaRPr lang="en-GB" sz="1400" dirty="0">
              <a:solidFill>
                <a:srgbClr val="D10001"/>
              </a:solidFill>
              <a:latin typeface="Arial Narrow" panose="020B0606020202030204" pitchFamily="34" charset="0"/>
              <a:ea typeface="Calibri" panose="020F0502020204030204" pitchFamily="34" charset="0"/>
              <a:cs typeface="Times New Roman" panose="02020603050405020304" pitchFamily="18" charset="0"/>
            </a:endParaRPr>
          </a:p>
          <a:p>
            <a:pPr marL="285750" lvl="0" indent="-285750">
              <a:buFont typeface="Arial" panose="020B0604020202020204" pitchFamily="34" charset="0"/>
              <a:buChar char="•"/>
            </a:pPr>
            <a:r>
              <a:rPr lang="en-GB" sz="1400" noProof="0" dirty="0">
                <a:latin typeface="Arial Narrow" panose="020B0606020202030204" pitchFamily="34" charset="0"/>
                <a:ea typeface="Calibri" panose="020F0502020204030204" pitchFamily="34" charset="0"/>
                <a:cs typeface="Times New Roman" panose="02020603050405020304" pitchFamily="18" charset="0"/>
              </a:rPr>
              <a:t>Contact </a:t>
            </a:r>
            <a:r>
              <a:rPr lang="en-GB" sz="1400" dirty="0">
                <a:latin typeface="Arial Narrow" panose="020B0606020202030204" pitchFamily="34" charset="0"/>
                <a:ea typeface="Calibri" panose="020F0502020204030204" pitchFamily="34" charset="0"/>
                <a:cs typeface="Times New Roman" panose="02020603050405020304" pitchFamily="18" charset="0"/>
              </a:rPr>
              <a:t>Rachel Lum</a:t>
            </a:r>
            <a:r>
              <a:rPr lang="en-GB" sz="1400" noProof="0" dirty="0">
                <a:latin typeface="Arial Narrow" panose="020B0606020202030204" pitchFamily="34" charset="0"/>
                <a:ea typeface="Calibri" panose="020F0502020204030204" pitchFamily="34" charset="0"/>
                <a:cs typeface="Times New Roman" panose="02020603050405020304" pitchFamily="18" charset="0"/>
              </a:rPr>
              <a:t> (</a:t>
            </a:r>
            <a:r>
              <a:rPr lang="en-GB" sz="1400" dirty="0">
                <a:solidFill>
                  <a:srgbClr val="D10001"/>
                </a:solidFill>
                <a:latin typeface="Arial Narrow" panose="020B0606020202030204" pitchFamily="34" charset="0"/>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rachel@vnueurope.com</a:t>
            </a:r>
            <a:r>
              <a:rPr lang="en-GB" sz="1400" noProof="0" dirty="0">
                <a:latin typeface="Arial Narrow" panose="020B0606020202030204" pitchFamily="34" charset="0"/>
                <a:ea typeface="Calibri" panose="020F0502020204030204" pitchFamily="34" charset="0"/>
                <a:cs typeface="Times New Roman" panose="02020603050405020304" pitchFamily="18" charset="0"/>
              </a:rPr>
              <a:t>) to book promotional items.</a:t>
            </a:r>
            <a:endParaRPr lang="en-GB" sz="1400" noProof="0" dirty="0">
              <a:effectLst/>
              <a:latin typeface="Arial Narrow" panose="020B0606020202030204" pitchFamily="34" charset="0"/>
              <a:ea typeface="Calibri" panose="020F0502020204030204" pitchFamily="34" charset="0"/>
              <a:cs typeface="Times New Roman" panose="02020603050405020304" pitchFamily="18" charset="0"/>
            </a:endParaRPr>
          </a:p>
        </p:txBody>
      </p:sp>
      <p:pic>
        <p:nvPicPr>
          <p:cNvPr id="4" name="Afbeelding 3">
            <a:extLst>
              <a:ext uri="{FF2B5EF4-FFF2-40B4-BE49-F238E27FC236}">
                <a16:creationId xmlns:a16="http://schemas.microsoft.com/office/drawing/2014/main" id="{A84158D0-CE1A-F4A3-2D98-3A26BC112578}"/>
              </a:ext>
            </a:extLst>
          </p:cNvPr>
          <p:cNvPicPr>
            <a:picLocks noChangeAspect="1"/>
          </p:cNvPicPr>
          <p:nvPr/>
        </p:nvPicPr>
        <p:blipFill>
          <a:blip r:embed="rId6"/>
          <a:stretch>
            <a:fillRect/>
          </a:stretch>
        </p:blipFill>
        <p:spPr>
          <a:xfrm>
            <a:off x="5602799" y="889396"/>
            <a:ext cx="3379275" cy="2042077"/>
          </a:xfrm>
          <a:prstGeom prst="rect">
            <a:avLst/>
          </a:prstGeom>
        </p:spPr>
      </p:pic>
    </p:spTree>
    <p:extLst>
      <p:ext uri="{BB962C8B-B14F-4D97-AF65-F5344CB8AC3E}">
        <p14:creationId xmlns:p14="http://schemas.microsoft.com/office/powerpoint/2010/main" val="31441026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5D22299E-4519-A84A-B7BD-5179DA55F2E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01435" y="4717620"/>
            <a:ext cx="1586751" cy="220963"/>
          </a:xfrm>
          <a:prstGeom prst="rect">
            <a:avLst/>
          </a:prstGeom>
        </p:spPr>
      </p:pic>
      <p:sp>
        <p:nvSpPr>
          <p:cNvPr id="6" name="Textfeld 5">
            <a:extLst>
              <a:ext uri="{FF2B5EF4-FFF2-40B4-BE49-F238E27FC236}">
                <a16:creationId xmlns:a16="http://schemas.microsoft.com/office/drawing/2014/main" id="{2A8B55E5-B17A-2445-9124-3EBB3587D221}"/>
              </a:ext>
            </a:extLst>
          </p:cNvPr>
          <p:cNvSpPr txBox="1"/>
          <p:nvPr/>
        </p:nvSpPr>
        <p:spPr>
          <a:xfrm>
            <a:off x="218179" y="151536"/>
            <a:ext cx="3105371" cy="400110"/>
          </a:xfrm>
          <a:prstGeom prst="rect">
            <a:avLst/>
          </a:prstGeom>
          <a:noFill/>
        </p:spPr>
        <p:txBody>
          <a:bodyPr wrap="square" rtlCol="0">
            <a:spAutoFit/>
          </a:bodyPr>
          <a:lstStyle/>
          <a:p>
            <a:r>
              <a:rPr lang="en-GB" sz="2000" b="1" noProof="0">
                <a:solidFill>
                  <a:srgbClr val="D10001"/>
                </a:solidFill>
                <a:latin typeface="Arial Narrow" panose="020B0604020202020204" pitchFamily="34" charset="0"/>
                <a:ea typeface="Arial" charset="0"/>
                <a:cs typeface="Arial" charset="0"/>
              </a:rPr>
              <a:t>9. Questions </a:t>
            </a:r>
          </a:p>
        </p:txBody>
      </p:sp>
      <p:sp>
        <p:nvSpPr>
          <p:cNvPr id="8" name="Foliennummernplatzhalter 2">
            <a:extLst>
              <a:ext uri="{FF2B5EF4-FFF2-40B4-BE49-F238E27FC236}">
                <a16:creationId xmlns:a16="http://schemas.microsoft.com/office/drawing/2014/main" id="{141B7484-1DB4-8F40-8907-C5838C0E7A16}"/>
              </a:ext>
            </a:extLst>
          </p:cNvPr>
          <p:cNvSpPr>
            <a:spLocks noGrp="1"/>
          </p:cNvSpPr>
          <p:nvPr>
            <p:ph type="sldNum" sz="quarter" idx="12"/>
          </p:nvPr>
        </p:nvSpPr>
        <p:spPr>
          <a:xfrm>
            <a:off x="8588186" y="4691179"/>
            <a:ext cx="393889" cy="273844"/>
          </a:xfrm>
        </p:spPr>
        <p:txBody>
          <a:bodyPr/>
          <a:lstStyle/>
          <a:p>
            <a:fld id="{1CFA2355-2F56-7547-B388-290985AC0EAD}" type="slidenum">
              <a:rPr lang="en-GB" sz="1400" noProof="0" smtClean="0">
                <a:solidFill>
                  <a:schemeClr val="bg1"/>
                </a:solidFill>
                <a:latin typeface="Arial Narrow" panose="020B0604020202020204" pitchFamily="34" charset="0"/>
              </a:rPr>
              <a:t>12</a:t>
            </a:fld>
            <a:endParaRPr lang="en-GB" sz="1400" noProof="0">
              <a:solidFill>
                <a:schemeClr val="bg1"/>
              </a:solidFill>
              <a:latin typeface="Arial Narrow" panose="020B0604020202020204" pitchFamily="34" charset="0"/>
            </a:endParaRPr>
          </a:p>
        </p:txBody>
      </p:sp>
      <p:sp>
        <p:nvSpPr>
          <p:cNvPr id="4" name="Textfeld 6">
            <a:extLst>
              <a:ext uri="{FF2B5EF4-FFF2-40B4-BE49-F238E27FC236}">
                <a16:creationId xmlns:a16="http://schemas.microsoft.com/office/drawing/2014/main" id="{3CF3D3B2-377D-B9B0-521F-D71F169CD6F8}"/>
              </a:ext>
            </a:extLst>
          </p:cNvPr>
          <p:cNvSpPr txBox="1"/>
          <p:nvPr/>
        </p:nvSpPr>
        <p:spPr>
          <a:xfrm>
            <a:off x="335999" y="853306"/>
            <a:ext cx="8472001" cy="3268675"/>
          </a:xfrm>
          <a:prstGeom prst="rect">
            <a:avLst/>
          </a:prstGeom>
          <a:noFill/>
        </p:spPr>
        <p:txBody>
          <a:bodyPr wrap="square" lIns="0" tIns="0" rIns="0" bIns="0" rtlCol="0">
            <a:noAutofit/>
          </a:bodyPr>
          <a:lstStyle/>
          <a:p>
            <a:r>
              <a:rPr lang="en-GB" sz="1400" dirty="0">
                <a:latin typeface="Arial Narrow" panose="020B0604020202020204" pitchFamily="34" charset="0"/>
                <a:cs typeface="Arial Narrow" panose="020B0604020202020204" pitchFamily="34" charset="0"/>
              </a:rPr>
              <a:t>Q1: Where can we eat during the exhibition? </a:t>
            </a:r>
          </a:p>
          <a:p>
            <a:r>
              <a:rPr lang="en-GB" sz="1400" noProof="0" dirty="0">
                <a:latin typeface="Arial Narrow" panose="020B0604020202020204" pitchFamily="34" charset="0"/>
                <a:cs typeface="Arial Narrow" panose="020B0604020202020204" pitchFamily="34" charset="0"/>
              </a:rPr>
              <a:t>A1: You can order stand catering from KCC (</a:t>
            </a:r>
            <a:r>
              <a:rPr lang="en-GB" sz="1400" dirty="0">
                <a:latin typeface="Arial Narrow" panose="020B0604020202020204" pitchFamily="34" charset="0"/>
                <a:cs typeface="Arial Narrow" panose="020B0604020202020204" pitchFamily="34" charset="0"/>
              </a:rPr>
              <a:t>contact details to be found in the Exhibitor Portal (deadline to order is </a:t>
            </a:r>
            <a:r>
              <a:rPr lang="en-GB" sz="1400" b="1" dirty="0">
                <a:latin typeface="Arial Narrow" panose="020B0604020202020204" pitchFamily="34" charset="0"/>
                <a:cs typeface="Arial Narrow" panose="020B0604020202020204" pitchFamily="34" charset="0"/>
              </a:rPr>
              <a:t>23 Augustus 2026</a:t>
            </a:r>
            <a:r>
              <a:rPr lang="en-GB" sz="1400" dirty="0">
                <a:latin typeface="Arial Narrow" panose="020B0604020202020204" pitchFamily="34" charset="0"/>
                <a:cs typeface="Arial Narrow" panose="020B0604020202020204" pitchFamily="34" charset="0"/>
              </a:rPr>
              <a:t>). Besides that, there will be a couple of take-away inside the venue (but not inside the exhibition hall), as well as the </a:t>
            </a:r>
            <a:r>
              <a:rPr lang="en-GB" sz="1400" dirty="0" err="1">
                <a:latin typeface="Arial Narrow" panose="020B0604020202020204" pitchFamily="34" charset="0"/>
                <a:cs typeface="Arial Narrow" panose="020B0604020202020204" pitchFamily="34" charset="0"/>
              </a:rPr>
              <a:t>Filini</a:t>
            </a:r>
            <a:r>
              <a:rPr lang="en-GB" sz="1400" dirty="0">
                <a:latin typeface="Arial Narrow" panose="020B0604020202020204" pitchFamily="34" charset="0"/>
                <a:cs typeface="Arial Narrow" panose="020B0604020202020204" pitchFamily="34" charset="0"/>
              </a:rPr>
              <a:t> restaurant.</a:t>
            </a:r>
          </a:p>
          <a:p>
            <a:endParaRPr lang="en-GB" sz="1400" dirty="0">
              <a:latin typeface="Arial Narrow" panose="020B0604020202020204" pitchFamily="34" charset="0"/>
              <a:cs typeface="Arial Narrow" panose="020B0604020202020204" pitchFamily="34" charset="0"/>
            </a:endParaRPr>
          </a:p>
          <a:p>
            <a:r>
              <a:rPr lang="en-GB" sz="1400" noProof="0" dirty="0">
                <a:latin typeface="Arial Narrow" panose="020B0604020202020204" pitchFamily="34" charset="0"/>
                <a:cs typeface="Arial Narrow" panose="020B0604020202020204" pitchFamily="34" charset="0"/>
              </a:rPr>
              <a:t>Q2: What is the process for adding graphics to your Upgraded stand construction?</a:t>
            </a:r>
          </a:p>
          <a:p>
            <a:r>
              <a:rPr lang="en-GB" sz="1400" dirty="0">
                <a:latin typeface="Arial Narrow" panose="020B0606020202030204" pitchFamily="34" charset="0"/>
                <a:cs typeface="Arial Narrow" panose="020B0604020202020204" pitchFamily="34" charset="0"/>
              </a:rPr>
              <a:t>A2:</a:t>
            </a:r>
            <a:r>
              <a:rPr lang="nl-NL" sz="1400" dirty="0" err="1">
                <a:latin typeface="Arial Narrow" panose="020B0606020202030204" pitchFamily="34" charset="0"/>
              </a:rPr>
              <a:t>Firstly</a:t>
            </a:r>
            <a:r>
              <a:rPr lang="nl-NL" sz="1400" dirty="0">
                <a:latin typeface="Arial Narrow" panose="020B0606020202030204" pitchFamily="34" charset="0"/>
              </a:rPr>
              <a:t>, </a:t>
            </a:r>
            <a:r>
              <a:rPr lang="nl-NL" sz="1400" dirty="0" err="1">
                <a:latin typeface="Arial Narrow" panose="020B0606020202030204" pitchFamily="34" charset="0"/>
              </a:rPr>
              <a:t>please</a:t>
            </a:r>
            <a:r>
              <a:rPr lang="nl-NL" sz="1400" dirty="0">
                <a:latin typeface="Arial Narrow" panose="020B0606020202030204" pitchFamily="34" charset="0"/>
              </a:rPr>
              <a:t> </a:t>
            </a:r>
            <a:r>
              <a:rPr lang="nl-NL" sz="1400" dirty="0" err="1">
                <a:latin typeface="Arial Narrow" panose="020B0606020202030204" pitchFamily="34" charset="0"/>
              </a:rPr>
              <a:t>confirm</a:t>
            </a:r>
            <a:r>
              <a:rPr lang="nl-NL" sz="1400" dirty="0">
                <a:latin typeface="Arial Narrow" panose="020B0606020202030204" pitchFamily="34" charset="0"/>
              </a:rPr>
              <a:t> </a:t>
            </a:r>
            <a:r>
              <a:rPr lang="nl-NL" sz="1400" dirty="0" err="1">
                <a:latin typeface="Arial Narrow" panose="020B0606020202030204" pitchFamily="34" charset="0"/>
              </a:rPr>
              <a:t>how</a:t>
            </a:r>
            <a:r>
              <a:rPr lang="nl-NL" sz="1400" dirty="0">
                <a:latin typeface="Arial Narrow" panose="020B0606020202030204" pitchFamily="34" charset="0"/>
              </a:rPr>
              <a:t> </a:t>
            </a:r>
            <a:r>
              <a:rPr lang="nl-NL" sz="1400" dirty="0" err="1">
                <a:latin typeface="Arial Narrow" panose="020B0606020202030204" pitchFamily="34" charset="0"/>
              </a:rPr>
              <a:t>many</a:t>
            </a:r>
            <a:r>
              <a:rPr lang="nl-NL" sz="1400" dirty="0">
                <a:latin typeface="Arial Narrow" panose="020B0606020202030204" pitchFamily="34" charset="0"/>
              </a:rPr>
              <a:t> </a:t>
            </a:r>
            <a:r>
              <a:rPr lang="nl-NL" sz="1400" dirty="0" err="1">
                <a:latin typeface="Arial Narrow" panose="020B0606020202030204" pitchFamily="34" charset="0"/>
              </a:rPr>
              <a:t>graphics</a:t>
            </a:r>
            <a:r>
              <a:rPr lang="nl-NL" sz="1400" dirty="0">
                <a:latin typeface="Arial Narrow" panose="020B0606020202030204" pitchFamily="34" charset="0"/>
              </a:rPr>
              <a:t> </a:t>
            </a:r>
            <a:r>
              <a:rPr lang="nl-NL" sz="1400" dirty="0" err="1">
                <a:latin typeface="Arial Narrow" panose="020B0606020202030204" pitchFamily="34" charset="0"/>
              </a:rPr>
              <a:t>you</a:t>
            </a:r>
            <a:r>
              <a:rPr lang="nl-NL" sz="1400" dirty="0">
                <a:latin typeface="Arial Narrow" panose="020B0606020202030204" pitchFamily="34" charset="0"/>
              </a:rPr>
              <a:t> </a:t>
            </a:r>
            <a:r>
              <a:rPr lang="nl-NL" sz="1400" dirty="0" err="1">
                <a:latin typeface="Arial Narrow" panose="020B0606020202030204" pitchFamily="34" charset="0"/>
              </a:rPr>
              <a:t>would</a:t>
            </a:r>
            <a:r>
              <a:rPr lang="nl-NL" sz="1400" dirty="0">
                <a:latin typeface="Arial Narrow" panose="020B0606020202030204" pitchFamily="34" charset="0"/>
              </a:rPr>
              <a:t> like </a:t>
            </a:r>
            <a:r>
              <a:rPr lang="nl-NL" sz="1400" dirty="0" err="1">
                <a:latin typeface="Arial Narrow" panose="020B0606020202030204" pitchFamily="34" charset="0"/>
              </a:rPr>
              <a:t>to</a:t>
            </a:r>
            <a:r>
              <a:rPr lang="nl-NL" sz="1400" dirty="0">
                <a:latin typeface="Arial Narrow" panose="020B0606020202030204" pitchFamily="34" charset="0"/>
              </a:rPr>
              <a:t> </a:t>
            </a:r>
            <a:r>
              <a:rPr lang="nl-NL" sz="1400" dirty="0" err="1">
                <a:latin typeface="Arial Narrow" panose="020B0606020202030204" pitchFamily="34" charset="0"/>
              </a:rPr>
              <a:t>include</a:t>
            </a:r>
            <a:r>
              <a:rPr lang="nl-NL" sz="1400" dirty="0">
                <a:latin typeface="Arial Narrow" panose="020B0606020202030204" pitchFamily="34" charset="0"/>
              </a:rPr>
              <a:t> </a:t>
            </a:r>
            <a:r>
              <a:rPr lang="nl-NL" sz="1400" dirty="0" err="1">
                <a:latin typeface="Arial Narrow" panose="020B0606020202030204" pitchFamily="34" charset="0"/>
              </a:rPr>
              <a:t>and</a:t>
            </a:r>
            <a:r>
              <a:rPr lang="nl-NL" sz="1400" dirty="0">
                <a:latin typeface="Arial Narrow" panose="020B0606020202030204" pitchFamily="34" charset="0"/>
              </a:rPr>
              <a:t> </a:t>
            </a:r>
            <a:r>
              <a:rPr lang="nl-NL" sz="1400" dirty="0" err="1">
                <a:latin typeface="Arial Narrow" panose="020B0606020202030204" pitchFamily="34" charset="0"/>
              </a:rPr>
              <a:t>how</a:t>
            </a:r>
            <a:r>
              <a:rPr lang="nl-NL" sz="1400" dirty="0">
                <a:latin typeface="Arial Narrow" panose="020B0606020202030204" pitchFamily="34" charset="0"/>
              </a:rPr>
              <a:t> </a:t>
            </a:r>
            <a:r>
              <a:rPr lang="nl-NL" sz="1400" dirty="0" err="1">
                <a:latin typeface="Arial Narrow" panose="020B0606020202030204" pitchFamily="34" charset="0"/>
              </a:rPr>
              <a:t>many</a:t>
            </a:r>
            <a:r>
              <a:rPr lang="nl-NL" sz="1400" dirty="0">
                <a:latin typeface="Arial Narrow" panose="020B0606020202030204" pitchFamily="34" charset="0"/>
              </a:rPr>
              <a:t> </a:t>
            </a:r>
            <a:r>
              <a:rPr lang="nl-NL" sz="1400" dirty="0" err="1">
                <a:latin typeface="Arial Narrow" panose="020B0606020202030204" pitchFamily="34" charset="0"/>
              </a:rPr>
              <a:t>will</a:t>
            </a:r>
            <a:r>
              <a:rPr lang="nl-NL" sz="1400" dirty="0">
                <a:latin typeface="Arial Narrow" panose="020B0606020202030204" pitchFamily="34" charset="0"/>
              </a:rPr>
              <a:t> fit </a:t>
            </a:r>
            <a:r>
              <a:rPr lang="nl-NL" sz="1400" dirty="0" err="1">
                <a:latin typeface="Arial Narrow" panose="020B0606020202030204" pitchFamily="34" charset="0"/>
              </a:rPr>
              <a:t>within</a:t>
            </a:r>
            <a:r>
              <a:rPr lang="nl-NL" sz="1400" dirty="0">
                <a:latin typeface="Arial Narrow" panose="020B0606020202030204" pitchFamily="34" charset="0"/>
              </a:rPr>
              <a:t> </a:t>
            </a:r>
            <a:r>
              <a:rPr lang="nl-NL" sz="1400" dirty="0" err="1">
                <a:latin typeface="Arial Narrow" panose="020B0606020202030204" pitchFamily="34" charset="0"/>
              </a:rPr>
              <a:t>your</a:t>
            </a:r>
            <a:r>
              <a:rPr lang="nl-NL" sz="1400" dirty="0">
                <a:latin typeface="Arial Narrow" panose="020B0606020202030204" pitchFamily="34" charset="0"/>
              </a:rPr>
              <a:t> stand </a:t>
            </a:r>
            <a:r>
              <a:rPr lang="nl-NL" sz="1400" dirty="0" err="1">
                <a:latin typeface="Arial Narrow" panose="020B0606020202030204" pitchFamily="34" charset="0"/>
              </a:rPr>
              <a:t>space</a:t>
            </a:r>
            <a:r>
              <a:rPr lang="nl-NL" sz="1400" dirty="0">
                <a:latin typeface="Arial Narrow" panose="020B0606020202030204" pitchFamily="34" charset="0"/>
              </a:rPr>
              <a:t>. </a:t>
            </a:r>
            <a:r>
              <a:rPr lang="nl-NL" sz="1400" dirty="0" err="1">
                <a:latin typeface="Arial Narrow" panose="020B0606020202030204" pitchFamily="34" charset="0"/>
              </a:rPr>
              <a:t>You</a:t>
            </a:r>
            <a:r>
              <a:rPr lang="nl-NL" sz="1400" dirty="0">
                <a:latin typeface="Arial Narrow" panose="020B0606020202030204" pitchFamily="34" charset="0"/>
              </a:rPr>
              <a:t> </a:t>
            </a:r>
            <a:r>
              <a:rPr lang="nl-NL" sz="1400" dirty="0" err="1">
                <a:latin typeface="Arial Narrow" panose="020B0606020202030204" pitchFamily="34" charset="0"/>
              </a:rPr>
              <a:t>can</a:t>
            </a:r>
            <a:r>
              <a:rPr lang="nl-NL" sz="1400" dirty="0">
                <a:latin typeface="Arial Narrow" panose="020B0606020202030204" pitchFamily="34" charset="0"/>
              </a:rPr>
              <a:t> contact Marie Leger (</a:t>
            </a:r>
            <a:r>
              <a:rPr lang="nl-NL" sz="1400" dirty="0">
                <a:solidFill>
                  <a:srgbClr val="D10001"/>
                </a:solidFill>
                <a:latin typeface="Arial Narrow" panose="020B0606020202030204" pitchFamily="34" charset="0"/>
                <a:hlinkClick r:id="rId5">
                  <a:extLst>
                    <a:ext uri="{A12FA001-AC4F-418D-AE19-62706E023703}">
                      <ahyp:hlinkClr xmlns:ahyp="http://schemas.microsoft.com/office/drawing/2018/hyperlinkcolor" val="tx"/>
                    </a:ext>
                  </a:extLst>
                </a:hlinkClick>
              </a:rPr>
              <a:t>marie@vnueurope.com</a:t>
            </a:r>
            <a:r>
              <a:rPr lang="nl-NL" sz="1400" dirty="0">
                <a:solidFill>
                  <a:srgbClr val="D10001"/>
                </a:solidFill>
                <a:latin typeface="Arial Narrow" panose="020B0606020202030204" pitchFamily="34" charset="0"/>
              </a:rPr>
              <a:t>) </a:t>
            </a:r>
            <a:r>
              <a:rPr lang="nl-NL" sz="1400" dirty="0" err="1">
                <a:latin typeface="Arial Narrow" panose="020B0606020202030204" pitchFamily="34" charset="0"/>
              </a:rPr>
              <a:t>for</a:t>
            </a:r>
            <a:r>
              <a:rPr lang="nl-NL" sz="1400" dirty="0">
                <a:latin typeface="Arial Narrow" panose="020B0606020202030204" pitchFamily="34" charset="0"/>
              </a:rPr>
              <a:t> assistance in </a:t>
            </a:r>
            <a:r>
              <a:rPr lang="nl-NL" sz="1400" dirty="0" err="1">
                <a:latin typeface="Arial Narrow" panose="020B0606020202030204" pitchFamily="34" charset="0"/>
              </a:rPr>
              <a:t>determining</a:t>
            </a:r>
            <a:r>
              <a:rPr lang="nl-NL" sz="1400" dirty="0">
                <a:latin typeface="Arial Narrow" panose="020B0606020202030204" pitchFamily="34" charset="0"/>
              </a:rPr>
              <a:t> </a:t>
            </a:r>
            <a:r>
              <a:rPr lang="nl-NL" sz="1400" dirty="0" err="1">
                <a:latin typeface="Arial Narrow" panose="020B0606020202030204" pitchFamily="34" charset="0"/>
              </a:rPr>
              <a:t>the</a:t>
            </a:r>
            <a:r>
              <a:rPr lang="nl-NL" sz="1400" dirty="0">
                <a:latin typeface="Arial Narrow" panose="020B0606020202030204" pitchFamily="34" charset="0"/>
              </a:rPr>
              <a:t> best </a:t>
            </a:r>
            <a:r>
              <a:rPr lang="nl-NL" sz="1400" dirty="0" err="1">
                <a:latin typeface="Arial Narrow" panose="020B0606020202030204" pitchFamily="34" charset="0"/>
              </a:rPr>
              <a:t>layout</a:t>
            </a:r>
            <a:r>
              <a:rPr lang="nl-NL" sz="1400" dirty="0">
                <a:latin typeface="Arial Narrow" panose="020B0606020202030204" pitchFamily="34" charset="0"/>
              </a:rPr>
              <a:t> </a:t>
            </a:r>
            <a:r>
              <a:rPr lang="nl-NL" sz="1400" dirty="0" err="1">
                <a:latin typeface="Arial Narrow" panose="020B0606020202030204" pitchFamily="34" charset="0"/>
              </a:rPr>
              <a:t>and</a:t>
            </a:r>
            <a:r>
              <a:rPr lang="nl-NL" sz="1400" dirty="0">
                <a:latin typeface="Arial Narrow" panose="020B0606020202030204" pitchFamily="34" charset="0"/>
              </a:rPr>
              <a:t> </a:t>
            </a:r>
            <a:r>
              <a:rPr lang="nl-NL" sz="1400" dirty="0" err="1">
                <a:latin typeface="Arial Narrow" panose="020B0606020202030204" pitchFamily="34" charset="0"/>
              </a:rPr>
              <a:t>requirements</a:t>
            </a:r>
            <a:r>
              <a:rPr lang="nl-NL" sz="1400" dirty="0">
                <a:latin typeface="Arial Narrow" panose="020B0606020202030204" pitchFamily="34" charset="0"/>
              </a:rPr>
              <a:t>.</a:t>
            </a:r>
          </a:p>
          <a:p>
            <a:r>
              <a:rPr lang="nl-NL" sz="1400" dirty="0" err="1">
                <a:latin typeface="Arial Narrow" panose="020B0606020202030204" pitchFamily="34" charset="0"/>
              </a:rPr>
              <a:t>Once</a:t>
            </a:r>
            <a:r>
              <a:rPr lang="nl-NL" sz="1400" dirty="0">
                <a:latin typeface="Arial Narrow" panose="020B0606020202030204" pitchFamily="34" charset="0"/>
              </a:rPr>
              <a:t> </a:t>
            </a:r>
            <a:r>
              <a:rPr lang="nl-NL" sz="1400" dirty="0" err="1">
                <a:latin typeface="Arial Narrow" panose="020B0606020202030204" pitchFamily="34" charset="0"/>
              </a:rPr>
              <a:t>the</a:t>
            </a:r>
            <a:r>
              <a:rPr lang="nl-NL" sz="1400" dirty="0">
                <a:latin typeface="Arial Narrow" panose="020B0606020202030204" pitchFamily="34" charset="0"/>
              </a:rPr>
              <a:t> </a:t>
            </a:r>
            <a:r>
              <a:rPr lang="nl-NL" sz="1400" dirty="0" err="1">
                <a:latin typeface="Arial Narrow" panose="020B0606020202030204" pitchFamily="34" charset="0"/>
              </a:rPr>
              <a:t>graphics</a:t>
            </a:r>
            <a:r>
              <a:rPr lang="nl-NL" sz="1400" dirty="0">
                <a:latin typeface="Arial Narrow" panose="020B0606020202030204" pitchFamily="34" charset="0"/>
              </a:rPr>
              <a:t> have been </a:t>
            </a:r>
            <a:r>
              <a:rPr lang="nl-NL" sz="1400" dirty="0" err="1">
                <a:latin typeface="Arial Narrow" panose="020B0606020202030204" pitchFamily="34" charset="0"/>
              </a:rPr>
              <a:t>prepared</a:t>
            </a:r>
            <a:r>
              <a:rPr lang="nl-NL" sz="1400" dirty="0">
                <a:latin typeface="Arial Narrow" panose="020B0606020202030204" pitchFamily="34" charset="0"/>
              </a:rPr>
              <a:t>, </a:t>
            </a:r>
            <a:r>
              <a:rPr lang="nl-NL" sz="1400" dirty="0" err="1">
                <a:latin typeface="Arial Narrow" panose="020B0606020202030204" pitchFamily="34" charset="0"/>
              </a:rPr>
              <a:t>please</a:t>
            </a:r>
            <a:r>
              <a:rPr lang="nl-NL" sz="1400" dirty="0">
                <a:latin typeface="Arial Narrow" panose="020B0606020202030204" pitchFamily="34" charset="0"/>
              </a:rPr>
              <a:t> </a:t>
            </a:r>
            <a:r>
              <a:rPr lang="nl-NL" sz="1400" dirty="0" err="1">
                <a:latin typeface="Arial Narrow" panose="020B0606020202030204" pitchFamily="34" charset="0"/>
              </a:rPr>
              <a:t>send</a:t>
            </a:r>
            <a:r>
              <a:rPr lang="nl-NL" sz="1400" dirty="0">
                <a:latin typeface="Arial Narrow" panose="020B0606020202030204" pitchFamily="34" charset="0"/>
              </a:rPr>
              <a:t> </a:t>
            </a:r>
            <a:r>
              <a:rPr lang="nl-NL" sz="1400" dirty="0" err="1">
                <a:latin typeface="Arial Narrow" panose="020B0606020202030204" pitchFamily="34" charset="0"/>
              </a:rPr>
              <a:t>them</a:t>
            </a:r>
            <a:r>
              <a:rPr lang="nl-NL" sz="1400" dirty="0">
                <a:latin typeface="Arial Narrow" panose="020B0606020202030204" pitchFamily="34" charset="0"/>
              </a:rPr>
              <a:t> </a:t>
            </a:r>
            <a:r>
              <a:rPr lang="nl-NL" sz="1400" dirty="0" err="1">
                <a:latin typeface="Arial Narrow" panose="020B0606020202030204" pitchFamily="34" charset="0"/>
              </a:rPr>
              <a:t>to</a:t>
            </a:r>
            <a:r>
              <a:rPr lang="nl-NL" sz="1400" dirty="0">
                <a:latin typeface="Arial Narrow" panose="020B0606020202030204" pitchFamily="34" charset="0"/>
              </a:rPr>
              <a:t> Mr Rogers </a:t>
            </a:r>
            <a:r>
              <a:rPr lang="nl-NL" sz="1400" dirty="0" err="1">
                <a:latin typeface="Arial Narrow" panose="020B0606020202030204" pitchFamily="34" charset="0"/>
              </a:rPr>
              <a:t>Mawanga</a:t>
            </a:r>
            <a:r>
              <a:rPr lang="nl-NL" sz="1400" dirty="0">
                <a:latin typeface="Arial Narrow" panose="020B0606020202030204" pitchFamily="34" charset="0"/>
              </a:rPr>
              <a:t> (</a:t>
            </a:r>
            <a:r>
              <a:rPr lang="nl-NL" sz="1400" dirty="0">
                <a:solidFill>
                  <a:srgbClr val="D10001"/>
                </a:solidFill>
                <a:latin typeface="Arial Narrow" panose="020B0606020202030204" pitchFamily="34" charset="0"/>
                <a:hlinkClick r:id="rId6">
                  <a:extLst>
                    <a:ext uri="{A12FA001-AC4F-418D-AE19-62706E023703}">
                      <ahyp:hlinkClr xmlns:ahyp="http://schemas.microsoft.com/office/drawing/2018/hyperlinkcolor" val="tx"/>
                    </a:ext>
                  </a:extLst>
                </a:hlinkClick>
              </a:rPr>
              <a:t>exhibitions@eventsfactory.rw</a:t>
            </a:r>
            <a:r>
              <a:rPr lang="nl-NL" sz="1400" dirty="0">
                <a:latin typeface="Arial Narrow" panose="020B0606020202030204" pitchFamily="34" charset="0"/>
              </a:rPr>
              <a:t>) as print-ready PDF files at 300 dpi via </a:t>
            </a:r>
            <a:r>
              <a:rPr lang="nl-NL" sz="1400" dirty="0" err="1">
                <a:latin typeface="Arial Narrow" panose="020B0606020202030204" pitchFamily="34" charset="0"/>
              </a:rPr>
              <a:t>WeTransfer</a:t>
            </a:r>
            <a:r>
              <a:rPr lang="nl-NL" sz="1400" dirty="0">
                <a:latin typeface="Arial Narrow" panose="020B0606020202030204" pitchFamily="34" charset="0"/>
              </a:rPr>
              <a:t>. He </a:t>
            </a:r>
            <a:r>
              <a:rPr lang="nl-NL" sz="1400" dirty="0" err="1">
                <a:latin typeface="Arial Narrow" panose="020B0606020202030204" pitchFamily="34" charset="0"/>
              </a:rPr>
              <a:t>will</a:t>
            </a:r>
            <a:r>
              <a:rPr lang="nl-NL" sz="1400" dirty="0">
                <a:latin typeface="Arial Narrow" panose="020B0606020202030204" pitchFamily="34" charset="0"/>
              </a:rPr>
              <a:t> review </a:t>
            </a:r>
            <a:r>
              <a:rPr lang="nl-NL" sz="1400" dirty="0" err="1">
                <a:latin typeface="Arial Narrow" panose="020B0606020202030204" pitchFamily="34" charset="0"/>
              </a:rPr>
              <a:t>the</a:t>
            </a:r>
            <a:r>
              <a:rPr lang="nl-NL" sz="1400" dirty="0">
                <a:latin typeface="Arial Narrow" panose="020B0606020202030204" pitchFamily="34" charset="0"/>
              </a:rPr>
              <a:t> designs </a:t>
            </a:r>
            <a:r>
              <a:rPr lang="nl-NL" sz="1400" dirty="0" err="1">
                <a:latin typeface="Arial Narrow" panose="020B0606020202030204" pitchFamily="34" charset="0"/>
              </a:rPr>
              <a:t>and</a:t>
            </a:r>
            <a:r>
              <a:rPr lang="nl-NL" sz="1400" dirty="0">
                <a:latin typeface="Arial Narrow" panose="020B0606020202030204" pitchFamily="34" charset="0"/>
              </a:rPr>
              <a:t> </a:t>
            </a:r>
            <a:r>
              <a:rPr lang="nl-NL" sz="1400" dirty="0" err="1">
                <a:latin typeface="Arial Narrow" panose="020B0606020202030204" pitchFamily="34" charset="0"/>
              </a:rPr>
              <a:t>create</a:t>
            </a:r>
            <a:r>
              <a:rPr lang="nl-NL" sz="1400" dirty="0">
                <a:latin typeface="Arial Narrow" panose="020B0606020202030204" pitchFamily="34" charset="0"/>
              </a:rPr>
              <a:t> a </a:t>
            </a:r>
            <a:r>
              <a:rPr lang="nl-NL" sz="1400" dirty="0" err="1">
                <a:latin typeface="Arial Narrow" panose="020B0606020202030204" pitchFamily="34" charset="0"/>
              </a:rPr>
              <a:t>mock</a:t>
            </a:r>
            <a:r>
              <a:rPr lang="nl-NL" sz="1400" dirty="0">
                <a:latin typeface="Arial Narrow" panose="020B0606020202030204" pitchFamily="34" charset="0"/>
              </a:rPr>
              <a:t>-up of </a:t>
            </a:r>
            <a:r>
              <a:rPr lang="nl-NL" sz="1400" dirty="0" err="1">
                <a:latin typeface="Arial Narrow" panose="020B0606020202030204" pitchFamily="34" charset="0"/>
              </a:rPr>
              <a:t>the</a:t>
            </a:r>
            <a:r>
              <a:rPr lang="nl-NL" sz="1400" dirty="0">
                <a:latin typeface="Arial Narrow" panose="020B0606020202030204" pitchFamily="34" charset="0"/>
              </a:rPr>
              <a:t> </a:t>
            </a:r>
            <a:r>
              <a:rPr lang="nl-NL" sz="1400" dirty="0" err="1">
                <a:latin typeface="Arial Narrow" panose="020B0606020202030204" pitchFamily="34" charset="0"/>
              </a:rPr>
              <a:t>booth</a:t>
            </a:r>
            <a:r>
              <a:rPr lang="nl-NL" sz="1400" dirty="0">
                <a:latin typeface="Arial Narrow" panose="020B0606020202030204" pitchFamily="34" charset="0"/>
              </a:rPr>
              <a:t> </a:t>
            </a:r>
            <a:r>
              <a:rPr lang="nl-NL" sz="1400" dirty="0" err="1">
                <a:latin typeface="Arial Narrow" panose="020B0606020202030204" pitchFamily="34" charset="0"/>
              </a:rPr>
              <a:t>for</a:t>
            </a:r>
            <a:r>
              <a:rPr lang="nl-NL" sz="1400" dirty="0">
                <a:latin typeface="Arial Narrow" panose="020B0606020202030204" pitchFamily="34" charset="0"/>
              </a:rPr>
              <a:t> </a:t>
            </a:r>
            <a:r>
              <a:rPr lang="nl-NL" sz="1400" dirty="0" err="1">
                <a:latin typeface="Arial Narrow" panose="020B0606020202030204" pitchFamily="34" charset="0"/>
              </a:rPr>
              <a:t>your</a:t>
            </a:r>
            <a:r>
              <a:rPr lang="nl-NL" sz="1400" dirty="0">
                <a:latin typeface="Arial Narrow" panose="020B0606020202030204" pitchFamily="34" charset="0"/>
              </a:rPr>
              <a:t> </a:t>
            </a:r>
            <a:r>
              <a:rPr lang="nl-NL" sz="1400" dirty="0" err="1">
                <a:latin typeface="Arial Narrow" panose="020B0606020202030204" pitchFamily="34" charset="0"/>
              </a:rPr>
              <a:t>approval</a:t>
            </a:r>
            <a:r>
              <a:rPr lang="nl-NL" sz="1400" dirty="0">
                <a:latin typeface="Arial Narrow" panose="020B0606020202030204" pitchFamily="34" charset="0"/>
              </a:rPr>
              <a:t>.</a:t>
            </a:r>
          </a:p>
          <a:p>
            <a:r>
              <a:rPr lang="nl-NL" sz="1400" dirty="0">
                <a:latin typeface="Arial Narrow" panose="020B0606020202030204" pitchFamily="34" charset="0"/>
              </a:rPr>
              <a:t>The deadline </a:t>
            </a:r>
            <a:r>
              <a:rPr lang="nl-NL" sz="1400" dirty="0" err="1">
                <a:latin typeface="Arial Narrow" panose="020B0606020202030204" pitchFamily="34" charset="0"/>
              </a:rPr>
              <a:t>for</a:t>
            </a:r>
            <a:r>
              <a:rPr lang="nl-NL" sz="1400" dirty="0">
                <a:latin typeface="Arial Narrow" panose="020B0606020202030204" pitchFamily="34" charset="0"/>
              </a:rPr>
              <a:t> </a:t>
            </a:r>
            <a:r>
              <a:rPr lang="nl-NL" sz="1400" dirty="0" err="1">
                <a:latin typeface="Arial Narrow" panose="020B0606020202030204" pitchFamily="34" charset="0"/>
              </a:rPr>
              <a:t>submitting</a:t>
            </a:r>
            <a:r>
              <a:rPr lang="nl-NL" sz="1400" dirty="0">
                <a:latin typeface="Arial Narrow" panose="020B0606020202030204" pitchFamily="34" charset="0"/>
              </a:rPr>
              <a:t> </a:t>
            </a:r>
            <a:r>
              <a:rPr lang="nl-NL" sz="1400" dirty="0" err="1">
                <a:latin typeface="Arial Narrow" panose="020B0606020202030204" pitchFamily="34" charset="0"/>
              </a:rPr>
              <a:t>the</a:t>
            </a:r>
            <a:r>
              <a:rPr lang="nl-NL" sz="1400" dirty="0">
                <a:latin typeface="Arial Narrow" panose="020B0606020202030204" pitchFamily="34" charset="0"/>
              </a:rPr>
              <a:t> </a:t>
            </a:r>
            <a:r>
              <a:rPr lang="nl-NL" sz="1400" dirty="0" err="1">
                <a:latin typeface="Arial Narrow" panose="020B0606020202030204" pitchFamily="34" charset="0"/>
              </a:rPr>
              <a:t>graphics</a:t>
            </a:r>
            <a:r>
              <a:rPr lang="nl-NL" sz="1400" dirty="0">
                <a:latin typeface="Arial Narrow" panose="020B0606020202030204" pitchFamily="34" charset="0"/>
              </a:rPr>
              <a:t> is </a:t>
            </a:r>
            <a:r>
              <a:rPr lang="nl-NL" sz="1400" b="1" dirty="0">
                <a:latin typeface="Arial Narrow" panose="020B0606020202030204" pitchFamily="34" charset="0"/>
              </a:rPr>
              <a:t>5 August 2028</a:t>
            </a:r>
            <a:r>
              <a:rPr lang="nl-NL" sz="1400" dirty="0">
                <a:latin typeface="Arial Narrow" panose="020B0606020202030204" pitchFamily="34" charset="0"/>
              </a:rPr>
              <a:t>.</a:t>
            </a:r>
          </a:p>
          <a:p>
            <a:endParaRPr lang="nl-NL" sz="1400" dirty="0">
              <a:latin typeface="Arial Narrow" panose="020B0606020202030204" pitchFamily="34" charset="0"/>
            </a:endParaRPr>
          </a:p>
          <a:p>
            <a:r>
              <a:rPr lang="nl-NL" sz="1400" dirty="0" err="1">
                <a:latin typeface="Arial Narrow" panose="020B0606020202030204" pitchFamily="34" charset="0"/>
              </a:rPr>
              <a:t>Please</a:t>
            </a:r>
            <a:r>
              <a:rPr lang="nl-NL" sz="1400" dirty="0">
                <a:latin typeface="Arial Narrow" panose="020B0606020202030204" pitchFamily="34" charset="0"/>
              </a:rPr>
              <a:t> </a:t>
            </a:r>
            <a:r>
              <a:rPr lang="nl-NL" sz="1400" dirty="0" err="1">
                <a:latin typeface="Arial Narrow" panose="020B0606020202030204" pitchFamily="34" charset="0"/>
              </a:rPr>
              <a:t>not</a:t>
            </a:r>
            <a:r>
              <a:rPr lang="nl-NL" sz="1400" dirty="0">
                <a:latin typeface="Arial Narrow" panose="020B0606020202030204" pitchFamily="34" charset="0"/>
              </a:rPr>
              <a:t> </a:t>
            </a:r>
            <a:r>
              <a:rPr lang="nl-NL" sz="1400" dirty="0" err="1">
                <a:latin typeface="Arial Narrow" panose="020B0606020202030204" pitchFamily="34" charset="0"/>
              </a:rPr>
              <a:t>that</a:t>
            </a:r>
            <a:r>
              <a:rPr lang="nl-NL" sz="1400" dirty="0">
                <a:latin typeface="Arial Narrow" panose="020B0606020202030204" pitchFamily="34" charset="0"/>
              </a:rPr>
              <a:t> </a:t>
            </a:r>
            <a:r>
              <a:rPr lang="nl-NL" sz="1400" dirty="0" err="1">
                <a:latin typeface="Arial Narrow" panose="020B0606020202030204" pitchFamily="34" charset="0"/>
              </a:rPr>
              <a:t>the</a:t>
            </a:r>
            <a:r>
              <a:rPr lang="nl-NL" sz="1400" dirty="0">
                <a:latin typeface="Arial Narrow" panose="020B0606020202030204" pitchFamily="34" charset="0"/>
              </a:rPr>
              <a:t> Standard stand </a:t>
            </a:r>
            <a:r>
              <a:rPr lang="nl-NL" sz="1400" dirty="0" err="1">
                <a:latin typeface="Arial Narrow" panose="020B0606020202030204" pitchFamily="34" charset="0"/>
              </a:rPr>
              <a:t>construction</a:t>
            </a:r>
            <a:r>
              <a:rPr lang="nl-NL" sz="1400" dirty="0">
                <a:latin typeface="Arial Narrow" panose="020B0606020202030204" pitchFamily="34" charset="0"/>
              </a:rPr>
              <a:t> does </a:t>
            </a:r>
            <a:r>
              <a:rPr lang="nl-NL" sz="1400" dirty="0" err="1">
                <a:latin typeface="Arial Narrow" panose="020B0606020202030204" pitchFamily="34" charset="0"/>
              </a:rPr>
              <a:t>not</a:t>
            </a:r>
            <a:r>
              <a:rPr lang="nl-NL" sz="1400" dirty="0">
                <a:latin typeface="Arial Narrow" panose="020B0606020202030204" pitchFamily="34" charset="0"/>
              </a:rPr>
              <a:t> </a:t>
            </a:r>
            <a:r>
              <a:rPr lang="nl-NL" sz="1400" dirty="0" err="1">
                <a:latin typeface="Arial Narrow" panose="020B0606020202030204" pitchFamily="34" charset="0"/>
              </a:rPr>
              <a:t>include</a:t>
            </a:r>
            <a:r>
              <a:rPr lang="nl-NL" sz="1400" dirty="0">
                <a:latin typeface="Arial Narrow" panose="020B0606020202030204" pitchFamily="34" charset="0"/>
              </a:rPr>
              <a:t> </a:t>
            </a:r>
            <a:r>
              <a:rPr lang="nl-NL" sz="1400" dirty="0" err="1">
                <a:latin typeface="Arial Narrow" panose="020B0606020202030204" pitchFamily="34" charset="0"/>
              </a:rPr>
              <a:t>graphics</a:t>
            </a:r>
            <a:r>
              <a:rPr lang="nl-NL" sz="1400" dirty="0">
                <a:latin typeface="Arial Narrow" panose="020B0606020202030204" pitchFamily="34" charset="0"/>
              </a:rPr>
              <a:t>!</a:t>
            </a:r>
          </a:p>
          <a:p>
            <a:endParaRPr lang="en-GB" sz="1400" noProof="0" dirty="0">
              <a:latin typeface="Arial Narrow" panose="020B0604020202020204" pitchFamily="34" charset="0"/>
              <a:cs typeface="Arial Narrow" panose="020B0604020202020204" pitchFamily="34" charset="0"/>
            </a:endParaRPr>
          </a:p>
          <a:p>
            <a:endParaRPr lang="en-GB" sz="1400" dirty="0">
              <a:latin typeface="Arial Narrow" panose="020B0604020202020204" pitchFamily="34" charset="0"/>
              <a:cs typeface="Arial Narrow" panose="020B0604020202020204" pitchFamily="34" charset="0"/>
            </a:endParaRPr>
          </a:p>
          <a:p>
            <a:endParaRPr lang="en-GB" sz="1400" dirty="0">
              <a:latin typeface="Arial Narrow" panose="020B0604020202020204" pitchFamily="34" charset="0"/>
              <a:cs typeface="Arial Narrow" panose="020B0604020202020204" pitchFamily="34" charset="0"/>
            </a:endParaRPr>
          </a:p>
          <a:p>
            <a:endParaRPr lang="en-GB" sz="1400" noProof="0" dirty="0">
              <a:latin typeface="Arial Narrow" panose="020B0604020202020204" pitchFamily="34" charset="0"/>
              <a:cs typeface="Arial Narrow" panose="020B0604020202020204" pitchFamily="34" charset="0"/>
            </a:endParaRPr>
          </a:p>
        </p:txBody>
      </p:sp>
    </p:spTree>
    <p:extLst>
      <p:ext uri="{BB962C8B-B14F-4D97-AF65-F5344CB8AC3E}">
        <p14:creationId xmlns:p14="http://schemas.microsoft.com/office/powerpoint/2010/main" val="12462407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0273DD-0149-DC29-5A4B-F65033314B87}"/>
            </a:ext>
          </a:extLst>
        </p:cNvPr>
        <p:cNvGrpSpPr/>
        <p:nvPr/>
      </p:nvGrpSpPr>
      <p:grpSpPr>
        <a:xfrm>
          <a:off x="0" y="0"/>
          <a:ext cx="0" cy="0"/>
          <a:chOff x="0" y="0"/>
          <a:chExt cx="0" cy="0"/>
        </a:xfrm>
      </p:grpSpPr>
      <p:pic>
        <p:nvPicPr>
          <p:cNvPr id="13" name="Grafik 12">
            <a:extLst>
              <a:ext uri="{FF2B5EF4-FFF2-40B4-BE49-F238E27FC236}">
                <a16:creationId xmlns:a16="http://schemas.microsoft.com/office/drawing/2014/main" id="{4763BD26-7EDD-3427-6107-E9700D3E02A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001435" y="4717620"/>
            <a:ext cx="1586751" cy="220963"/>
          </a:xfrm>
          <a:prstGeom prst="rect">
            <a:avLst/>
          </a:prstGeom>
        </p:spPr>
      </p:pic>
      <p:sp>
        <p:nvSpPr>
          <p:cNvPr id="6" name="Textfeld 5">
            <a:extLst>
              <a:ext uri="{FF2B5EF4-FFF2-40B4-BE49-F238E27FC236}">
                <a16:creationId xmlns:a16="http://schemas.microsoft.com/office/drawing/2014/main" id="{932BAE6E-9EAF-AFA4-A022-50E80F246DD5}"/>
              </a:ext>
            </a:extLst>
          </p:cNvPr>
          <p:cNvSpPr txBox="1"/>
          <p:nvPr/>
        </p:nvSpPr>
        <p:spPr>
          <a:xfrm>
            <a:off x="218179" y="151536"/>
            <a:ext cx="3105371" cy="400110"/>
          </a:xfrm>
          <a:prstGeom prst="rect">
            <a:avLst/>
          </a:prstGeom>
          <a:noFill/>
        </p:spPr>
        <p:txBody>
          <a:bodyPr wrap="square" rtlCol="0">
            <a:spAutoFit/>
          </a:bodyPr>
          <a:lstStyle/>
          <a:p>
            <a:r>
              <a:rPr lang="en-GB" sz="2000" b="1" noProof="0" dirty="0">
                <a:solidFill>
                  <a:srgbClr val="D10001"/>
                </a:solidFill>
                <a:latin typeface="Arial Narrow" panose="020B0604020202020204" pitchFamily="34" charset="0"/>
                <a:ea typeface="Arial" charset="0"/>
                <a:cs typeface="Arial" charset="0"/>
              </a:rPr>
              <a:t>8. Questions </a:t>
            </a:r>
          </a:p>
        </p:txBody>
      </p:sp>
      <p:sp>
        <p:nvSpPr>
          <p:cNvPr id="8" name="Foliennummernplatzhalter 2">
            <a:extLst>
              <a:ext uri="{FF2B5EF4-FFF2-40B4-BE49-F238E27FC236}">
                <a16:creationId xmlns:a16="http://schemas.microsoft.com/office/drawing/2014/main" id="{817B1028-7BD3-818C-5BC9-57929B780F99}"/>
              </a:ext>
            </a:extLst>
          </p:cNvPr>
          <p:cNvSpPr>
            <a:spLocks noGrp="1"/>
          </p:cNvSpPr>
          <p:nvPr>
            <p:ph type="sldNum" sz="quarter" idx="12"/>
          </p:nvPr>
        </p:nvSpPr>
        <p:spPr>
          <a:xfrm>
            <a:off x="8588186" y="4691179"/>
            <a:ext cx="393889" cy="273844"/>
          </a:xfrm>
        </p:spPr>
        <p:txBody>
          <a:bodyPr/>
          <a:lstStyle/>
          <a:p>
            <a:fld id="{1CFA2355-2F56-7547-B388-290985AC0EAD}" type="slidenum">
              <a:rPr lang="en-GB" sz="1400" noProof="0" smtClean="0">
                <a:solidFill>
                  <a:schemeClr val="bg1"/>
                </a:solidFill>
                <a:latin typeface="Arial Narrow" panose="020B0604020202020204" pitchFamily="34" charset="0"/>
              </a:rPr>
              <a:t>13</a:t>
            </a:fld>
            <a:endParaRPr lang="en-GB" sz="1400" noProof="0">
              <a:solidFill>
                <a:schemeClr val="bg1"/>
              </a:solidFill>
              <a:latin typeface="Arial Narrow" panose="020B0604020202020204" pitchFamily="34" charset="0"/>
            </a:endParaRPr>
          </a:p>
        </p:txBody>
      </p:sp>
      <p:sp>
        <p:nvSpPr>
          <p:cNvPr id="4" name="Textfeld 6">
            <a:extLst>
              <a:ext uri="{FF2B5EF4-FFF2-40B4-BE49-F238E27FC236}">
                <a16:creationId xmlns:a16="http://schemas.microsoft.com/office/drawing/2014/main" id="{F6305CF8-C33D-1C9F-B417-11C218FA1CC9}"/>
              </a:ext>
            </a:extLst>
          </p:cNvPr>
          <p:cNvSpPr txBox="1"/>
          <p:nvPr/>
        </p:nvSpPr>
        <p:spPr>
          <a:xfrm>
            <a:off x="313129" y="639593"/>
            <a:ext cx="8472001" cy="3864314"/>
          </a:xfrm>
          <a:prstGeom prst="rect">
            <a:avLst/>
          </a:prstGeom>
          <a:noFill/>
        </p:spPr>
        <p:txBody>
          <a:bodyPr wrap="square" lIns="0" tIns="0" rIns="0" bIns="0" rtlCol="0">
            <a:noAutofit/>
          </a:bodyPr>
          <a:lstStyle/>
          <a:p>
            <a:r>
              <a:rPr lang="en-US" sz="1400" dirty="0">
                <a:latin typeface="Arial Narrow" panose="020B0606020202030204" pitchFamily="34" charset="0"/>
              </a:rPr>
              <a:t>Q3: What about sponsor items?</a:t>
            </a:r>
            <a:br>
              <a:rPr lang="en-US" sz="1400" dirty="0">
                <a:latin typeface="Arial Narrow" panose="020B0606020202030204" pitchFamily="34" charset="0"/>
              </a:rPr>
            </a:br>
            <a:r>
              <a:rPr lang="en-US" sz="1400" dirty="0">
                <a:latin typeface="Arial Narrow" panose="020B0606020202030204" pitchFamily="34" charset="0"/>
              </a:rPr>
              <a:t>A3: A selection of sponsor items is available in the Exhibitor Portal under the task “Purchase additional sponsoring items”. Additional options, including exclusive onsite opportunities, will be listed in the Sponsor Items Brochure. Please contact Rachel Lum at </a:t>
            </a:r>
            <a:r>
              <a:rPr lang="en-US" sz="1400" dirty="0">
                <a:solidFill>
                  <a:srgbClr val="D10001"/>
                </a:solidFill>
                <a:latin typeface="Arial Narrow" panose="020B0606020202030204" pitchFamily="34" charset="0"/>
              </a:rPr>
              <a:t>rachel@vnueurope.com </a:t>
            </a:r>
            <a:r>
              <a:rPr lang="en-US" sz="1400" dirty="0">
                <a:latin typeface="Arial Narrow" panose="020B0606020202030204" pitchFamily="34" charset="0"/>
              </a:rPr>
              <a:t>for more information.</a:t>
            </a:r>
          </a:p>
          <a:p>
            <a:endParaRPr lang="en-US" sz="1400" dirty="0">
              <a:latin typeface="Arial Narrow" panose="020B0606020202030204" pitchFamily="34" charset="0"/>
            </a:endParaRPr>
          </a:p>
          <a:p>
            <a:r>
              <a:rPr lang="en-US" sz="1400" dirty="0">
                <a:latin typeface="Arial Narrow" panose="020B0606020202030204" pitchFamily="34" charset="0"/>
              </a:rPr>
              <a:t>Q4: Where can I find the slides and recording of the exhibitor briefing?</a:t>
            </a:r>
          </a:p>
          <a:p>
            <a:r>
              <a:rPr lang="en-US" sz="1400" dirty="0">
                <a:latin typeface="Arial Narrow" panose="020B0606020202030204" pitchFamily="34" charset="0"/>
              </a:rPr>
              <a:t>A4: You will be able to find both the slides and the recording on the VIV Africa website under the Preparation/Exhibitor portal section. These will be available one week the exhibitor briefing.</a:t>
            </a:r>
          </a:p>
          <a:p>
            <a:endParaRPr lang="en-GB" sz="1400" dirty="0">
              <a:latin typeface="Arial Narrow" panose="020B0604020202020204" pitchFamily="34" charset="0"/>
              <a:cs typeface="Arial Narrow" panose="020B0604020202020204" pitchFamily="34" charset="0"/>
            </a:endParaRPr>
          </a:p>
          <a:p>
            <a:r>
              <a:rPr lang="en-GB" sz="1400" dirty="0">
                <a:latin typeface="Arial Narrow" panose="020B0604020202020204" pitchFamily="34" charset="0"/>
                <a:cs typeface="Arial Narrow" panose="020B0604020202020204" pitchFamily="34" charset="0"/>
              </a:rPr>
              <a:t>Q5: I have a question about invoices?</a:t>
            </a:r>
          </a:p>
          <a:p>
            <a:r>
              <a:rPr lang="en-GB" sz="1400" dirty="0">
                <a:latin typeface="Arial Narrow" panose="020B0604020202020204" pitchFamily="34" charset="0"/>
                <a:cs typeface="Arial Narrow" panose="020B0604020202020204" pitchFamily="34" charset="0"/>
              </a:rPr>
              <a:t>A5: Please contact with Rachel Lum at </a:t>
            </a:r>
            <a:r>
              <a:rPr lang="en-GB" sz="1400" dirty="0">
                <a:solidFill>
                  <a:srgbClr val="D10001"/>
                </a:solidFill>
                <a:latin typeface="Arial Narrow" panose="020B0604020202020204" pitchFamily="34" charset="0"/>
                <a:cs typeface="Arial Narrow" panose="020B0604020202020204" pitchFamily="34" charset="0"/>
                <a:hlinkClick r:id="rId3">
                  <a:extLst>
                    <a:ext uri="{A12FA001-AC4F-418D-AE19-62706E023703}">
                      <ahyp:hlinkClr xmlns:ahyp="http://schemas.microsoft.com/office/drawing/2018/hyperlinkcolor" val="tx"/>
                    </a:ext>
                  </a:extLst>
                </a:hlinkClick>
              </a:rPr>
              <a:t>Rachel@vnueurope.com</a:t>
            </a:r>
            <a:r>
              <a:rPr lang="en-GB" sz="1400" dirty="0">
                <a:solidFill>
                  <a:srgbClr val="D10001"/>
                </a:solidFill>
                <a:latin typeface="Arial Narrow" panose="020B0604020202020204" pitchFamily="34" charset="0"/>
                <a:cs typeface="Arial Narrow" panose="020B0604020202020204" pitchFamily="34" charset="0"/>
              </a:rPr>
              <a:t> </a:t>
            </a:r>
            <a:r>
              <a:rPr lang="en-GB" sz="1400" dirty="0">
                <a:latin typeface="Arial Narrow" panose="020B0604020202020204" pitchFamily="34" charset="0"/>
                <a:cs typeface="Arial Narrow" panose="020B0604020202020204" pitchFamily="34" charset="0"/>
              </a:rPr>
              <a:t>for any invoice-related questions.</a:t>
            </a:r>
          </a:p>
          <a:p>
            <a:endParaRPr lang="en-GB" sz="1400" dirty="0">
              <a:latin typeface="Arial Narrow" panose="020B0604020202020204" pitchFamily="34" charset="0"/>
              <a:cs typeface="Arial Narrow" panose="020B0604020202020204" pitchFamily="34" charset="0"/>
            </a:endParaRPr>
          </a:p>
          <a:p>
            <a:endParaRPr lang="en-GB" sz="1400" dirty="0">
              <a:latin typeface="Arial Narrow" panose="020B0604020202020204" pitchFamily="34" charset="0"/>
              <a:cs typeface="Arial Narrow" panose="020B0604020202020204" pitchFamily="34" charset="0"/>
            </a:endParaRPr>
          </a:p>
          <a:p>
            <a:r>
              <a:rPr lang="en-GB" sz="1400" dirty="0">
                <a:latin typeface="Arial Narrow" panose="020B0604020202020204" pitchFamily="34" charset="0"/>
                <a:cs typeface="Arial Narrow" panose="020B0604020202020204" pitchFamily="34" charset="0"/>
              </a:rPr>
              <a:t>Any other questions remaining, please contact </a:t>
            </a:r>
            <a:r>
              <a:rPr lang="en-GB" sz="1400" dirty="0">
                <a:solidFill>
                  <a:srgbClr val="D10001"/>
                </a:solidFill>
                <a:latin typeface="Arial Narrow" panose="020B0604020202020204" pitchFamily="34" charset="0"/>
                <a:cs typeface="Arial Narrow" panose="020B0604020202020204" pitchFamily="34" charset="0"/>
              </a:rPr>
              <a:t>mirjam@vnueurope.com</a:t>
            </a:r>
          </a:p>
          <a:p>
            <a:endParaRPr lang="en-GB" sz="1400" noProof="0" dirty="0">
              <a:latin typeface="Arial Narrow" panose="020B0604020202020204" pitchFamily="34" charset="0"/>
              <a:cs typeface="Arial Narrow" panose="020B0604020202020204" pitchFamily="34" charset="0"/>
            </a:endParaRPr>
          </a:p>
          <a:p>
            <a:endParaRPr lang="en-GB" sz="1400" dirty="0">
              <a:latin typeface="Arial Narrow" panose="020B0604020202020204" pitchFamily="34" charset="0"/>
              <a:cs typeface="Arial Narrow" panose="020B0604020202020204" pitchFamily="34" charset="0"/>
            </a:endParaRPr>
          </a:p>
          <a:p>
            <a:endParaRPr lang="en-GB" sz="1400" dirty="0">
              <a:latin typeface="Arial Narrow" panose="020B0604020202020204" pitchFamily="34" charset="0"/>
              <a:cs typeface="Arial Narrow" panose="020B0604020202020204" pitchFamily="34" charset="0"/>
            </a:endParaRPr>
          </a:p>
          <a:p>
            <a:endParaRPr lang="en-GB" sz="1400" noProof="0" dirty="0">
              <a:latin typeface="Arial Narrow" panose="020B0604020202020204" pitchFamily="34" charset="0"/>
              <a:cs typeface="Arial Narrow" panose="020B0604020202020204" pitchFamily="34" charset="0"/>
            </a:endParaRPr>
          </a:p>
        </p:txBody>
      </p:sp>
    </p:spTree>
    <p:extLst>
      <p:ext uri="{BB962C8B-B14F-4D97-AF65-F5344CB8AC3E}">
        <p14:creationId xmlns:p14="http://schemas.microsoft.com/office/powerpoint/2010/main" val="42774744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5" name="Textfeld 14">
            <a:extLst>
              <a:ext uri="{FF2B5EF4-FFF2-40B4-BE49-F238E27FC236}">
                <a16:creationId xmlns:a16="http://schemas.microsoft.com/office/drawing/2014/main" id="{C5799D97-2EC0-5F4F-9E24-2E5452CCBA2A}"/>
              </a:ext>
            </a:extLst>
          </p:cNvPr>
          <p:cNvSpPr txBox="1"/>
          <p:nvPr/>
        </p:nvSpPr>
        <p:spPr>
          <a:xfrm>
            <a:off x="0" y="2543734"/>
            <a:ext cx="9144000" cy="553998"/>
          </a:xfrm>
          <a:prstGeom prst="rect">
            <a:avLst/>
          </a:prstGeom>
          <a:noFill/>
        </p:spPr>
        <p:txBody>
          <a:bodyPr wrap="square" rtlCol="0">
            <a:spAutoFit/>
          </a:bodyPr>
          <a:lstStyle/>
          <a:p>
            <a:pPr algn="ctr"/>
            <a:r>
              <a:rPr lang="en-GB" sz="3000" b="1" noProof="0">
                <a:solidFill>
                  <a:schemeClr val="bg1"/>
                </a:solidFill>
                <a:latin typeface="Arial Narrow" panose="020B0604020202020204" pitchFamily="34" charset="0"/>
              </a:rPr>
              <a:t>Thank you for your attention</a:t>
            </a:r>
          </a:p>
        </p:txBody>
      </p:sp>
      <p:pic>
        <p:nvPicPr>
          <p:cNvPr id="17" name="Grafik 16">
            <a:extLst>
              <a:ext uri="{FF2B5EF4-FFF2-40B4-BE49-F238E27FC236}">
                <a16:creationId xmlns:a16="http://schemas.microsoft.com/office/drawing/2014/main" id="{1A9CBCA9-A0C1-7B42-92C4-233539AB89F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23422" y="2056282"/>
            <a:ext cx="2097156" cy="292039"/>
          </a:xfrm>
          <a:prstGeom prst="rect">
            <a:avLst/>
          </a:prstGeom>
        </p:spPr>
      </p:pic>
      <p:pic>
        <p:nvPicPr>
          <p:cNvPr id="2" name="Picture 1">
            <a:extLst>
              <a:ext uri="{FF2B5EF4-FFF2-40B4-BE49-F238E27FC236}">
                <a16:creationId xmlns:a16="http://schemas.microsoft.com/office/drawing/2014/main" id="{81FEA906-560D-AF77-89A3-7958E1948C6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012200" y="3473710"/>
            <a:ext cx="1119600" cy="360000"/>
          </a:xfrm>
          <a:prstGeom prst="rect">
            <a:avLst/>
          </a:prstGeom>
        </p:spPr>
      </p:pic>
    </p:spTree>
    <p:extLst>
      <p:ext uri="{BB962C8B-B14F-4D97-AF65-F5344CB8AC3E}">
        <p14:creationId xmlns:p14="http://schemas.microsoft.com/office/powerpoint/2010/main" val="1685229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extfeld 5"/>
          <p:cNvSpPr txBox="1"/>
          <p:nvPr/>
        </p:nvSpPr>
        <p:spPr>
          <a:xfrm>
            <a:off x="315161" y="1138856"/>
            <a:ext cx="3389172" cy="2532599"/>
          </a:xfrm>
          <a:prstGeom prst="rect">
            <a:avLst/>
          </a:prstGeom>
          <a:noFill/>
        </p:spPr>
        <p:txBody>
          <a:bodyPr wrap="square" lIns="0" tIns="0" rIns="0" rtlCol="0">
            <a:noAutofit/>
          </a:bodyPr>
          <a:lstStyle/>
          <a:p>
            <a:pPr marL="342900" indent="-342900">
              <a:lnSpc>
                <a:spcPts val="2400"/>
              </a:lnSpc>
              <a:buFont typeface="+mj-lt"/>
              <a:buAutoNum type="arabicPeriod"/>
            </a:pPr>
            <a:r>
              <a:rPr lang="en-GB" sz="1600" b="1" noProof="0" dirty="0">
                <a:latin typeface="Arial Narrow" panose="020B0604020202020204" pitchFamily="34" charset="0"/>
              </a:rPr>
              <a:t>Operations teams &amp; disclaimer</a:t>
            </a:r>
          </a:p>
          <a:p>
            <a:pPr marL="342900" indent="-342900">
              <a:lnSpc>
                <a:spcPts val="2400"/>
              </a:lnSpc>
              <a:buFont typeface="+mj-lt"/>
              <a:buAutoNum type="arabicPeriod"/>
            </a:pPr>
            <a:r>
              <a:rPr lang="en-GB" sz="1600" b="1" noProof="0" dirty="0">
                <a:latin typeface="Arial Narrow" panose="020B0604020202020204" pitchFamily="34" charset="0"/>
              </a:rPr>
              <a:t>Exhibitor portal &amp; VISIT CONNECT</a:t>
            </a:r>
          </a:p>
          <a:p>
            <a:pPr marL="342900" indent="-342900">
              <a:lnSpc>
                <a:spcPts val="2400"/>
              </a:lnSpc>
              <a:buFont typeface="+mj-lt"/>
              <a:buAutoNum type="arabicPeriod"/>
            </a:pPr>
            <a:r>
              <a:rPr lang="en-GB" sz="1600" b="1" noProof="0" dirty="0">
                <a:latin typeface="Arial Narrow" panose="020B0604020202020204" pitchFamily="34" charset="0"/>
              </a:rPr>
              <a:t>Our partners</a:t>
            </a:r>
          </a:p>
          <a:p>
            <a:pPr>
              <a:lnSpc>
                <a:spcPts val="2400"/>
              </a:lnSpc>
            </a:pPr>
            <a:r>
              <a:rPr lang="en-GB" sz="1600" b="1" dirty="0">
                <a:latin typeface="Arial Narrow" panose="020B0604020202020204" pitchFamily="34" charset="0"/>
              </a:rPr>
              <a:t>4</a:t>
            </a:r>
            <a:r>
              <a:rPr lang="en-GB" sz="1600" b="1" noProof="0" dirty="0">
                <a:latin typeface="Arial Narrow" panose="020B0604020202020204" pitchFamily="34" charset="0"/>
              </a:rPr>
              <a:t>.     Important deadlines</a:t>
            </a:r>
          </a:p>
          <a:p>
            <a:pPr>
              <a:lnSpc>
                <a:spcPts val="2400"/>
              </a:lnSpc>
            </a:pPr>
            <a:r>
              <a:rPr lang="en-GB" sz="1600" b="1" noProof="0" dirty="0">
                <a:latin typeface="Arial Narrow" panose="020B0604020202020204" pitchFamily="34" charset="0"/>
              </a:rPr>
              <a:t>5.     Stand construction &amp; approval</a:t>
            </a:r>
          </a:p>
          <a:p>
            <a:pPr>
              <a:lnSpc>
                <a:spcPts val="2400"/>
              </a:lnSpc>
            </a:pPr>
            <a:r>
              <a:rPr lang="en-GB" sz="1600" b="1" noProof="0" dirty="0">
                <a:latin typeface="Arial Narrow" panose="020B0604020202020204" pitchFamily="34" charset="0"/>
              </a:rPr>
              <a:t>6.     Construction, show</a:t>
            </a:r>
            <a:r>
              <a:rPr lang="en-GB" sz="1600" b="1" noProof="0">
                <a:latin typeface="Arial Narrow" panose="020B0604020202020204" pitchFamily="34" charset="0"/>
              </a:rPr>
              <a:t>, dismantling </a:t>
            </a:r>
            <a:endParaRPr lang="en-GB" sz="1600" b="1" noProof="0" dirty="0">
              <a:latin typeface="Arial Narrow" panose="020B0604020202020204" pitchFamily="34" charset="0"/>
            </a:endParaRPr>
          </a:p>
          <a:p>
            <a:pPr>
              <a:lnSpc>
                <a:spcPts val="2400"/>
              </a:lnSpc>
            </a:pPr>
            <a:r>
              <a:rPr lang="en-GB" sz="1600" b="1" noProof="0" dirty="0">
                <a:latin typeface="Arial Narrow" panose="020B0604020202020204" pitchFamily="34" charset="0"/>
              </a:rPr>
              <a:t>7.     Sponsor items (CMO)</a:t>
            </a:r>
          </a:p>
        </p:txBody>
      </p:sp>
      <p:sp>
        <p:nvSpPr>
          <p:cNvPr id="8" name="Textfeld 7">
            <a:extLst>
              <a:ext uri="{FF2B5EF4-FFF2-40B4-BE49-F238E27FC236}">
                <a16:creationId xmlns:a16="http://schemas.microsoft.com/office/drawing/2014/main" id="{2D2D7DA0-00A8-1A41-B0CA-849B675F36C6}"/>
              </a:ext>
            </a:extLst>
          </p:cNvPr>
          <p:cNvSpPr txBox="1"/>
          <p:nvPr/>
        </p:nvSpPr>
        <p:spPr>
          <a:xfrm>
            <a:off x="315161" y="151536"/>
            <a:ext cx="3455327" cy="400110"/>
          </a:xfrm>
          <a:prstGeom prst="rect">
            <a:avLst/>
          </a:prstGeom>
          <a:noFill/>
        </p:spPr>
        <p:txBody>
          <a:bodyPr wrap="square" rtlCol="0">
            <a:spAutoFit/>
          </a:bodyPr>
          <a:lstStyle/>
          <a:p>
            <a:r>
              <a:rPr lang="en-GB" sz="2000" b="1" noProof="0">
                <a:solidFill>
                  <a:srgbClr val="D10001"/>
                </a:solidFill>
                <a:latin typeface="Arial Narrow" panose="020B0604020202020204" pitchFamily="34" charset="0"/>
                <a:ea typeface="Arial" charset="0"/>
                <a:cs typeface="Arial" charset="0"/>
              </a:rPr>
              <a:t>Contents</a:t>
            </a:r>
          </a:p>
        </p:txBody>
      </p:sp>
      <p:pic>
        <p:nvPicPr>
          <p:cNvPr id="11" name="Grafik 10">
            <a:extLst>
              <a:ext uri="{FF2B5EF4-FFF2-40B4-BE49-F238E27FC236}">
                <a16:creationId xmlns:a16="http://schemas.microsoft.com/office/drawing/2014/main" id="{0E76A928-5A35-B940-BEBA-A31152E785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01435" y="4717620"/>
            <a:ext cx="1586751" cy="220963"/>
          </a:xfrm>
          <a:prstGeom prst="rect">
            <a:avLst/>
          </a:prstGeom>
        </p:spPr>
      </p:pic>
      <p:sp>
        <p:nvSpPr>
          <p:cNvPr id="3" name="Foliennummernplatzhalter 2">
            <a:extLst>
              <a:ext uri="{FF2B5EF4-FFF2-40B4-BE49-F238E27FC236}">
                <a16:creationId xmlns:a16="http://schemas.microsoft.com/office/drawing/2014/main" id="{7306F38B-CAEE-D341-95E9-6FEB7CAD7694}"/>
              </a:ext>
            </a:extLst>
          </p:cNvPr>
          <p:cNvSpPr>
            <a:spLocks noGrp="1"/>
          </p:cNvSpPr>
          <p:nvPr>
            <p:ph type="sldNum" sz="quarter" idx="12"/>
          </p:nvPr>
        </p:nvSpPr>
        <p:spPr>
          <a:xfrm>
            <a:off x="8710613" y="4691179"/>
            <a:ext cx="271462" cy="273844"/>
          </a:xfrm>
        </p:spPr>
        <p:txBody>
          <a:bodyPr/>
          <a:lstStyle/>
          <a:p>
            <a:fld id="{1CFA2355-2F56-7547-B388-290985AC0EAD}" type="slidenum">
              <a:rPr lang="en-GB" sz="1400" noProof="0" smtClean="0">
                <a:solidFill>
                  <a:schemeClr val="bg1"/>
                </a:solidFill>
                <a:latin typeface="Arial Narrow" panose="020B0604020202020204" pitchFamily="34" charset="0"/>
              </a:rPr>
              <a:t>2</a:t>
            </a:fld>
            <a:endParaRPr lang="en-GB" sz="1400" noProof="0">
              <a:solidFill>
                <a:schemeClr val="bg1"/>
              </a:solidFill>
              <a:latin typeface="Arial Narrow" panose="020B0604020202020204" pitchFamily="34" charset="0"/>
            </a:endParaRPr>
          </a:p>
        </p:txBody>
      </p:sp>
      <p:pic>
        <p:nvPicPr>
          <p:cNvPr id="5" name="Picture 4">
            <a:extLst>
              <a:ext uri="{FF2B5EF4-FFF2-40B4-BE49-F238E27FC236}">
                <a16:creationId xmlns:a16="http://schemas.microsoft.com/office/drawing/2014/main" id="{CFE0512E-DB4D-C889-0072-CE581FC4A6A7}"/>
              </a:ext>
            </a:extLst>
          </p:cNvPr>
          <p:cNvPicPr>
            <a:picLocks noChangeAspect="1"/>
          </p:cNvPicPr>
          <p:nvPr/>
        </p:nvPicPr>
        <p:blipFill>
          <a:blip r:embed="rId5"/>
          <a:stretch>
            <a:fillRect/>
          </a:stretch>
        </p:blipFill>
        <p:spPr>
          <a:xfrm>
            <a:off x="4228672" y="1118578"/>
            <a:ext cx="4359514" cy="2906343"/>
          </a:xfrm>
          <a:prstGeom prst="rect">
            <a:avLst/>
          </a:prstGeom>
        </p:spPr>
      </p:pic>
    </p:spTree>
    <p:extLst>
      <p:ext uri="{BB962C8B-B14F-4D97-AF65-F5344CB8AC3E}">
        <p14:creationId xmlns:p14="http://schemas.microsoft.com/office/powerpoint/2010/main" val="6382176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5D22299E-4519-A84A-B7BD-5179DA55F2E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01435" y="4717620"/>
            <a:ext cx="1586751" cy="220963"/>
          </a:xfrm>
          <a:prstGeom prst="rect">
            <a:avLst/>
          </a:prstGeom>
        </p:spPr>
      </p:pic>
      <p:sp>
        <p:nvSpPr>
          <p:cNvPr id="6" name="Textfeld 5">
            <a:extLst>
              <a:ext uri="{FF2B5EF4-FFF2-40B4-BE49-F238E27FC236}">
                <a16:creationId xmlns:a16="http://schemas.microsoft.com/office/drawing/2014/main" id="{2A8B55E5-B17A-2445-9124-3EBB3587D221}"/>
              </a:ext>
            </a:extLst>
          </p:cNvPr>
          <p:cNvSpPr txBox="1"/>
          <p:nvPr/>
        </p:nvSpPr>
        <p:spPr>
          <a:xfrm>
            <a:off x="211252" y="164527"/>
            <a:ext cx="4111366" cy="400110"/>
          </a:xfrm>
          <a:prstGeom prst="rect">
            <a:avLst/>
          </a:prstGeom>
          <a:noFill/>
        </p:spPr>
        <p:txBody>
          <a:bodyPr wrap="square" rtlCol="0">
            <a:spAutoFit/>
          </a:bodyPr>
          <a:lstStyle/>
          <a:p>
            <a:r>
              <a:rPr lang="en-GB" sz="2000" b="1" noProof="0" dirty="0">
                <a:solidFill>
                  <a:srgbClr val="D10001"/>
                </a:solidFill>
                <a:latin typeface="Arial Narrow" panose="020B0604020202020204" pitchFamily="34" charset="0"/>
                <a:ea typeface="Arial" charset="0"/>
                <a:cs typeface="Arial" charset="0"/>
              </a:rPr>
              <a:t>1. Operations team VNU &amp; disclaimer</a:t>
            </a:r>
          </a:p>
        </p:txBody>
      </p:sp>
      <p:sp>
        <p:nvSpPr>
          <p:cNvPr id="8" name="Foliennummernplatzhalter 2">
            <a:extLst>
              <a:ext uri="{FF2B5EF4-FFF2-40B4-BE49-F238E27FC236}">
                <a16:creationId xmlns:a16="http://schemas.microsoft.com/office/drawing/2014/main" id="{141B7484-1DB4-8F40-8907-C5838C0E7A16}"/>
              </a:ext>
            </a:extLst>
          </p:cNvPr>
          <p:cNvSpPr>
            <a:spLocks noGrp="1"/>
          </p:cNvSpPr>
          <p:nvPr>
            <p:ph type="sldNum" sz="quarter" idx="12"/>
          </p:nvPr>
        </p:nvSpPr>
        <p:spPr>
          <a:xfrm>
            <a:off x="8710613" y="4691179"/>
            <a:ext cx="271462" cy="273844"/>
          </a:xfrm>
        </p:spPr>
        <p:txBody>
          <a:bodyPr/>
          <a:lstStyle/>
          <a:p>
            <a:fld id="{1CFA2355-2F56-7547-B388-290985AC0EAD}" type="slidenum">
              <a:rPr lang="en-GB" sz="1400" noProof="0" smtClean="0">
                <a:solidFill>
                  <a:schemeClr val="bg1"/>
                </a:solidFill>
                <a:latin typeface="Arial Narrow" panose="020B0604020202020204" pitchFamily="34" charset="0"/>
              </a:rPr>
              <a:t>3</a:t>
            </a:fld>
            <a:endParaRPr lang="en-GB" sz="1400" noProof="0">
              <a:solidFill>
                <a:schemeClr val="bg1"/>
              </a:solidFill>
              <a:latin typeface="Arial Narrow" panose="020B0604020202020204" pitchFamily="34" charset="0"/>
            </a:endParaRPr>
          </a:p>
        </p:txBody>
      </p:sp>
      <p:sp>
        <p:nvSpPr>
          <p:cNvPr id="7" name="Textfeld 6"/>
          <p:cNvSpPr txBox="1"/>
          <p:nvPr/>
        </p:nvSpPr>
        <p:spPr>
          <a:xfrm>
            <a:off x="315161" y="850899"/>
            <a:ext cx="5455257" cy="3499428"/>
          </a:xfrm>
          <a:prstGeom prst="rect">
            <a:avLst/>
          </a:prstGeom>
          <a:noFill/>
        </p:spPr>
        <p:txBody>
          <a:bodyPr wrap="square" lIns="0" tIns="0" rIns="0" bIns="0" rtlCol="0">
            <a:noAutofit/>
          </a:bodyPr>
          <a:lstStyle/>
          <a:p>
            <a:r>
              <a:rPr lang="en-GB" sz="1400" b="1" dirty="0">
                <a:latin typeface="Arial Narrow" panose="020B0604020202020204" pitchFamily="34" charset="0"/>
                <a:cs typeface="Arial Narrow" panose="020B0604020202020204" pitchFamily="34" charset="0"/>
              </a:rPr>
              <a:t>Mirjam Govaerts</a:t>
            </a:r>
          </a:p>
          <a:p>
            <a:r>
              <a:rPr lang="en-GB" sz="1400" dirty="0">
                <a:solidFill>
                  <a:srgbClr val="D10001"/>
                </a:solidFill>
                <a:latin typeface="Arial Narrow" panose="020B0604020202020204" pitchFamily="34" charset="0"/>
                <a:cs typeface="Arial Narrow" panose="020B0604020202020204" pitchFamily="34" charset="0"/>
                <a:hlinkClick r:id="rId4">
                  <a:extLst>
                    <a:ext uri="{A12FA001-AC4F-418D-AE19-62706E023703}">
                      <ahyp:hlinkClr xmlns:ahyp="http://schemas.microsoft.com/office/drawing/2018/hyperlinkcolor" val="tx"/>
                    </a:ext>
                  </a:extLst>
                </a:hlinkClick>
              </a:rPr>
              <a:t>mirjam@vnueurope.com</a:t>
            </a:r>
            <a:endParaRPr lang="en-GB" sz="1400" b="1" dirty="0">
              <a:latin typeface="Arial Narrow" panose="020B0604020202020204" pitchFamily="34" charset="0"/>
              <a:cs typeface="Arial Narrow" panose="020B0604020202020204" pitchFamily="34" charset="0"/>
            </a:endParaRPr>
          </a:p>
          <a:p>
            <a:r>
              <a:rPr lang="en-GB" sz="1400" b="1" dirty="0">
                <a:latin typeface="Arial Narrow" panose="020B0604020202020204" pitchFamily="34" charset="0"/>
                <a:cs typeface="Arial Narrow" panose="020B0604020202020204" pitchFamily="34" charset="0"/>
              </a:rPr>
              <a:t>&amp;</a:t>
            </a:r>
          </a:p>
          <a:p>
            <a:r>
              <a:rPr lang="en-GB" sz="1400" b="1" noProof="0" dirty="0">
                <a:latin typeface="Arial Narrow" panose="020B0604020202020204" pitchFamily="34" charset="0"/>
                <a:cs typeface="Arial Narrow" panose="020B0604020202020204" pitchFamily="34" charset="0"/>
              </a:rPr>
              <a:t>Marie Leger</a:t>
            </a:r>
          </a:p>
          <a:p>
            <a:r>
              <a:rPr lang="en-GB" sz="1400" noProof="0" dirty="0">
                <a:solidFill>
                  <a:srgbClr val="D10001"/>
                </a:solidFill>
                <a:latin typeface="Arial Narrow" panose="020B0604020202020204" pitchFamily="34" charset="0"/>
                <a:cs typeface="Arial Narrow" panose="020B0604020202020204" pitchFamily="34" charset="0"/>
                <a:hlinkClick r:id="rId5">
                  <a:extLst>
                    <a:ext uri="{A12FA001-AC4F-418D-AE19-62706E023703}">
                      <ahyp:hlinkClr xmlns:ahyp="http://schemas.microsoft.com/office/drawing/2018/hyperlinkcolor" val="tx"/>
                    </a:ext>
                  </a:extLst>
                </a:hlinkClick>
              </a:rPr>
              <a:t>marie@vnueurope.com</a:t>
            </a:r>
            <a:r>
              <a:rPr lang="en-GB" sz="1400" noProof="0" dirty="0">
                <a:solidFill>
                  <a:srgbClr val="D10001"/>
                </a:solidFill>
                <a:latin typeface="Arial Narrow" panose="020B0604020202020204" pitchFamily="34" charset="0"/>
                <a:cs typeface="Arial Narrow" panose="020B0604020202020204" pitchFamily="34" charset="0"/>
              </a:rPr>
              <a:t> </a:t>
            </a:r>
          </a:p>
          <a:p>
            <a:endParaRPr lang="en-GB" sz="1400" dirty="0">
              <a:solidFill>
                <a:srgbClr val="D10001"/>
              </a:solidFill>
              <a:latin typeface="Arial Narrow" panose="020B0604020202020204" pitchFamily="34" charset="0"/>
              <a:cs typeface="Arial Narrow" panose="020B0604020202020204" pitchFamily="34" charset="0"/>
            </a:endParaRPr>
          </a:p>
          <a:p>
            <a:r>
              <a:rPr lang="en-GB" sz="1400" noProof="0" dirty="0">
                <a:latin typeface="Arial Narrow" panose="020B0604020202020204" pitchFamily="34" charset="0"/>
                <a:cs typeface="Arial Narrow" panose="020B0604020202020204" pitchFamily="34" charset="0"/>
              </a:rPr>
              <a:t>Overall operations management and your point of contact for all your questions regarding the Exhibitor Portal, sponsor items, stand construction, etc.</a:t>
            </a:r>
          </a:p>
          <a:p>
            <a:endParaRPr lang="en-GB" sz="1400" b="1" dirty="0">
              <a:latin typeface="Arial Narrow" panose="020B0604020202020204" pitchFamily="34" charset="0"/>
              <a:cs typeface="Arial Narrow" panose="020B0604020202020204" pitchFamily="34" charset="0"/>
            </a:endParaRPr>
          </a:p>
          <a:p>
            <a:r>
              <a:rPr lang="en-GB" sz="1400" b="1" noProof="0" dirty="0">
                <a:latin typeface="Arial Narrow" panose="020B0604020202020204" pitchFamily="34" charset="0"/>
                <a:cs typeface="Arial Narrow" panose="020B0604020202020204" pitchFamily="34" charset="0"/>
              </a:rPr>
              <a:t>!DISCLAIMER!</a:t>
            </a:r>
          </a:p>
          <a:p>
            <a:r>
              <a:rPr lang="en-GB" sz="1400" noProof="0" dirty="0">
                <a:latin typeface="Arial Narrow" panose="020B0604020202020204" pitchFamily="34" charset="0"/>
                <a:cs typeface="Arial Narrow" panose="020B0604020202020204" pitchFamily="34" charset="0"/>
              </a:rPr>
              <a:t>This briefing does not exempt you from going through the </a:t>
            </a:r>
            <a:r>
              <a:rPr lang="en-GB" sz="1400" noProof="0" dirty="0">
                <a:solidFill>
                  <a:srgbClr val="D10001"/>
                </a:solidFill>
                <a:latin typeface="Arial Narrow" panose="020B0604020202020204" pitchFamily="34" charset="0"/>
                <a:cs typeface="Arial Narrow" panose="020B0604020202020204" pitchFamily="34" charset="0"/>
                <a:hlinkClick r:id="rId6">
                  <a:extLst>
                    <a:ext uri="{A12FA001-AC4F-418D-AE19-62706E023703}">
                      <ahyp:hlinkClr xmlns:ahyp="http://schemas.microsoft.com/office/drawing/2018/hyperlinkcolor" val="tx"/>
                    </a:ext>
                  </a:extLst>
                </a:hlinkClick>
              </a:rPr>
              <a:t>Exhibitor Portal</a:t>
            </a:r>
            <a:r>
              <a:rPr lang="en-GB" sz="1400" noProof="0" dirty="0">
                <a:latin typeface="Arial Narrow" panose="020B0604020202020204" pitchFamily="34" charset="0"/>
                <a:cs typeface="Arial Narrow" panose="020B0604020202020204" pitchFamily="34" charset="0"/>
              </a:rPr>
              <a:t>. The information in the Exhibitor Portal is kept up to date, while this presentation is not. The information in the Exhibitor Portal is therefore always leading. </a:t>
            </a:r>
          </a:p>
        </p:txBody>
      </p:sp>
      <p:pic>
        <p:nvPicPr>
          <p:cNvPr id="2" name="Afbeelding 1">
            <a:extLst>
              <a:ext uri="{FF2B5EF4-FFF2-40B4-BE49-F238E27FC236}">
                <a16:creationId xmlns:a16="http://schemas.microsoft.com/office/drawing/2014/main" id="{E711F692-ADF6-4A37-93D4-78B40940749B}"/>
              </a:ext>
            </a:extLst>
          </p:cNvPr>
          <p:cNvPicPr>
            <a:picLocks noChangeAspect="1"/>
          </p:cNvPicPr>
          <p:nvPr/>
        </p:nvPicPr>
        <p:blipFill>
          <a:blip r:embed="rId7"/>
          <a:stretch>
            <a:fillRect/>
          </a:stretch>
        </p:blipFill>
        <p:spPr>
          <a:xfrm>
            <a:off x="6228789" y="642705"/>
            <a:ext cx="1332660" cy="1332660"/>
          </a:xfrm>
          <a:prstGeom prst="rect">
            <a:avLst/>
          </a:prstGeom>
        </p:spPr>
      </p:pic>
      <p:pic>
        <p:nvPicPr>
          <p:cNvPr id="10" name="Picture 9">
            <a:extLst>
              <a:ext uri="{FF2B5EF4-FFF2-40B4-BE49-F238E27FC236}">
                <a16:creationId xmlns:a16="http://schemas.microsoft.com/office/drawing/2014/main" id="{0CB32A3E-7453-E8FF-DEAB-90196363DC06}"/>
              </a:ext>
            </a:extLst>
          </p:cNvPr>
          <p:cNvPicPr>
            <a:picLocks noChangeAspect="1"/>
          </p:cNvPicPr>
          <p:nvPr/>
        </p:nvPicPr>
        <p:blipFill>
          <a:blip r:embed="rId8"/>
          <a:stretch>
            <a:fillRect/>
          </a:stretch>
        </p:blipFill>
        <p:spPr>
          <a:xfrm>
            <a:off x="6228789" y="2226947"/>
            <a:ext cx="1332659" cy="1776878"/>
          </a:xfrm>
          <a:prstGeom prst="rect">
            <a:avLst/>
          </a:prstGeom>
        </p:spPr>
      </p:pic>
    </p:spTree>
    <p:extLst>
      <p:ext uri="{BB962C8B-B14F-4D97-AF65-F5344CB8AC3E}">
        <p14:creationId xmlns:p14="http://schemas.microsoft.com/office/powerpoint/2010/main" val="41930164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5D22299E-4519-A84A-B7BD-5179DA55F2E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01435" y="4717620"/>
            <a:ext cx="1586751" cy="220963"/>
          </a:xfrm>
          <a:prstGeom prst="rect">
            <a:avLst/>
          </a:prstGeom>
        </p:spPr>
      </p:pic>
      <p:sp>
        <p:nvSpPr>
          <p:cNvPr id="6" name="Textfeld 5">
            <a:extLst>
              <a:ext uri="{FF2B5EF4-FFF2-40B4-BE49-F238E27FC236}">
                <a16:creationId xmlns:a16="http://schemas.microsoft.com/office/drawing/2014/main" id="{2A8B55E5-B17A-2445-9124-3EBB3587D221}"/>
              </a:ext>
            </a:extLst>
          </p:cNvPr>
          <p:cNvSpPr txBox="1"/>
          <p:nvPr/>
        </p:nvSpPr>
        <p:spPr>
          <a:xfrm>
            <a:off x="205140" y="184509"/>
            <a:ext cx="4262894" cy="400110"/>
          </a:xfrm>
          <a:prstGeom prst="rect">
            <a:avLst/>
          </a:prstGeom>
          <a:noFill/>
        </p:spPr>
        <p:txBody>
          <a:bodyPr wrap="square" rtlCol="0">
            <a:spAutoFit/>
          </a:bodyPr>
          <a:lstStyle/>
          <a:p>
            <a:r>
              <a:rPr lang="en-GB" sz="2000" b="1" noProof="0" dirty="0">
                <a:solidFill>
                  <a:srgbClr val="D10001"/>
                </a:solidFill>
                <a:latin typeface="Arial Narrow" panose="020B0604020202020204" pitchFamily="34" charset="0"/>
                <a:ea typeface="Arial" charset="0"/>
                <a:cs typeface="Arial" charset="0"/>
              </a:rPr>
              <a:t>2. Exhibitor Portal</a:t>
            </a:r>
          </a:p>
        </p:txBody>
      </p:sp>
      <p:sp>
        <p:nvSpPr>
          <p:cNvPr id="8" name="Foliennummernplatzhalter 2">
            <a:extLst>
              <a:ext uri="{FF2B5EF4-FFF2-40B4-BE49-F238E27FC236}">
                <a16:creationId xmlns:a16="http://schemas.microsoft.com/office/drawing/2014/main" id="{141B7484-1DB4-8F40-8907-C5838C0E7A16}"/>
              </a:ext>
            </a:extLst>
          </p:cNvPr>
          <p:cNvSpPr>
            <a:spLocks noGrp="1"/>
          </p:cNvSpPr>
          <p:nvPr>
            <p:ph type="sldNum" sz="quarter" idx="12"/>
          </p:nvPr>
        </p:nvSpPr>
        <p:spPr>
          <a:xfrm>
            <a:off x="8710613" y="4691179"/>
            <a:ext cx="271462" cy="273844"/>
          </a:xfrm>
        </p:spPr>
        <p:txBody>
          <a:bodyPr/>
          <a:lstStyle/>
          <a:p>
            <a:fld id="{1CFA2355-2F56-7547-B388-290985AC0EAD}" type="slidenum">
              <a:rPr lang="en-GB" sz="1400" noProof="0" smtClean="0">
                <a:solidFill>
                  <a:schemeClr val="bg1"/>
                </a:solidFill>
                <a:latin typeface="Arial Narrow" panose="020B0604020202020204" pitchFamily="34" charset="0"/>
              </a:rPr>
              <a:t>4</a:t>
            </a:fld>
            <a:endParaRPr lang="en-GB" sz="1400" noProof="0">
              <a:solidFill>
                <a:schemeClr val="bg1"/>
              </a:solidFill>
              <a:latin typeface="Arial Narrow" panose="020B0604020202020204" pitchFamily="34" charset="0"/>
            </a:endParaRPr>
          </a:p>
        </p:txBody>
      </p:sp>
      <p:sp>
        <p:nvSpPr>
          <p:cNvPr id="3" name="Textfeld 6">
            <a:extLst>
              <a:ext uri="{FF2B5EF4-FFF2-40B4-BE49-F238E27FC236}">
                <a16:creationId xmlns:a16="http://schemas.microsoft.com/office/drawing/2014/main" id="{B9C7A8FF-3E25-3DA9-F6B5-AC891AA68F5F}"/>
              </a:ext>
            </a:extLst>
          </p:cNvPr>
          <p:cNvSpPr txBox="1"/>
          <p:nvPr/>
        </p:nvSpPr>
        <p:spPr>
          <a:xfrm>
            <a:off x="342277" y="1052133"/>
            <a:ext cx="4201745" cy="3520498"/>
          </a:xfrm>
          <a:prstGeom prst="rect">
            <a:avLst/>
          </a:prstGeom>
          <a:noFill/>
        </p:spPr>
        <p:txBody>
          <a:bodyPr wrap="square" lIns="0" tIns="0" rIns="0" bIns="0" rtlCol="0">
            <a:noAutofit/>
          </a:bodyPr>
          <a:lstStyle/>
          <a:p>
            <a:r>
              <a:rPr lang="en-GB" sz="1400" noProof="0" dirty="0">
                <a:latin typeface="Arial Narrow" panose="020B0604020202020204" pitchFamily="34" charset="0"/>
                <a:cs typeface="Arial Narrow" panose="020B0604020202020204" pitchFamily="34" charset="0"/>
              </a:rPr>
              <a:t>All the information you need to prepare for your participation, are divided over different tasks. Tasks are sorted on deadline and whether you started them or not. To display all tasks, select all three buttons at the top of the screen (Not Started, In Progress, Complete). </a:t>
            </a:r>
          </a:p>
          <a:p>
            <a:endParaRPr lang="en-GB" sz="1400" noProof="0" dirty="0">
              <a:latin typeface="Arial Narrow" panose="020B0604020202020204" pitchFamily="34" charset="0"/>
              <a:cs typeface="Arial Narrow" panose="020B0604020202020204" pitchFamily="34" charset="0"/>
            </a:endParaRPr>
          </a:p>
        </p:txBody>
      </p:sp>
      <p:pic>
        <p:nvPicPr>
          <p:cNvPr id="4" name="Picture 3">
            <a:extLst>
              <a:ext uri="{FF2B5EF4-FFF2-40B4-BE49-F238E27FC236}">
                <a16:creationId xmlns:a16="http://schemas.microsoft.com/office/drawing/2014/main" id="{21662F1F-8EE3-A653-0DBE-384AA1301140}"/>
              </a:ext>
            </a:extLst>
          </p:cNvPr>
          <p:cNvPicPr>
            <a:picLocks noChangeAspect="1"/>
          </p:cNvPicPr>
          <p:nvPr/>
        </p:nvPicPr>
        <p:blipFill>
          <a:blip r:embed="rId4"/>
          <a:stretch>
            <a:fillRect/>
          </a:stretch>
        </p:blipFill>
        <p:spPr>
          <a:xfrm>
            <a:off x="5201147" y="764153"/>
            <a:ext cx="3600576" cy="3473151"/>
          </a:xfrm>
          <a:prstGeom prst="rect">
            <a:avLst/>
          </a:prstGeom>
        </p:spPr>
      </p:pic>
    </p:spTree>
    <p:extLst>
      <p:ext uri="{BB962C8B-B14F-4D97-AF65-F5344CB8AC3E}">
        <p14:creationId xmlns:p14="http://schemas.microsoft.com/office/powerpoint/2010/main" val="33037366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5D22299E-4519-A84A-B7BD-5179DA55F2E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01435" y="4717620"/>
            <a:ext cx="1586751" cy="220963"/>
          </a:xfrm>
          <a:prstGeom prst="rect">
            <a:avLst/>
          </a:prstGeom>
        </p:spPr>
      </p:pic>
      <p:sp>
        <p:nvSpPr>
          <p:cNvPr id="6" name="Textfeld 5">
            <a:extLst>
              <a:ext uri="{FF2B5EF4-FFF2-40B4-BE49-F238E27FC236}">
                <a16:creationId xmlns:a16="http://schemas.microsoft.com/office/drawing/2014/main" id="{2A8B55E5-B17A-2445-9124-3EBB3587D221}"/>
              </a:ext>
            </a:extLst>
          </p:cNvPr>
          <p:cNvSpPr txBox="1"/>
          <p:nvPr/>
        </p:nvSpPr>
        <p:spPr>
          <a:xfrm>
            <a:off x="313321" y="138957"/>
            <a:ext cx="7858937" cy="400110"/>
          </a:xfrm>
          <a:prstGeom prst="rect">
            <a:avLst/>
          </a:prstGeom>
          <a:noFill/>
        </p:spPr>
        <p:txBody>
          <a:bodyPr wrap="square" rtlCol="0">
            <a:spAutoFit/>
          </a:bodyPr>
          <a:lstStyle/>
          <a:p>
            <a:r>
              <a:rPr lang="en-GB" sz="2000" b="1" dirty="0">
                <a:solidFill>
                  <a:srgbClr val="D10001"/>
                </a:solidFill>
                <a:latin typeface="Arial Narrow" panose="020B0604020202020204" pitchFamily="34" charset="0"/>
                <a:ea typeface="Arial" charset="0"/>
                <a:cs typeface="Arial" charset="0"/>
              </a:rPr>
              <a:t>2</a:t>
            </a:r>
            <a:r>
              <a:rPr lang="en-GB" sz="2000" b="1" noProof="0" dirty="0">
                <a:solidFill>
                  <a:srgbClr val="D10001"/>
                </a:solidFill>
                <a:latin typeface="Arial Narrow" panose="020B0604020202020204" pitchFamily="34" charset="0"/>
                <a:ea typeface="Arial" charset="0"/>
                <a:cs typeface="Arial" charset="0"/>
              </a:rPr>
              <a:t>. Exhibitor portal</a:t>
            </a:r>
          </a:p>
        </p:txBody>
      </p:sp>
      <p:sp>
        <p:nvSpPr>
          <p:cNvPr id="8" name="Foliennummernplatzhalter 2">
            <a:extLst>
              <a:ext uri="{FF2B5EF4-FFF2-40B4-BE49-F238E27FC236}">
                <a16:creationId xmlns:a16="http://schemas.microsoft.com/office/drawing/2014/main" id="{141B7484-1DB4-8F40-8907-C5838C0E7A16}"/>
              </a:ext>
            </a:extLst>
          </p:cNvPr>
          <p:cNvSpPr>
            <a:spLocks noGrp="1"/>
          </p:cNvSpPr>
          <p:nvPr>
            <p:ph type="sldNum" sz="quarter" idx="12"/>
          </p:nvPr>
        </p:nvSpPr>
        <p:spPr>
          <a:xfrm>
            <a:off x="8710613" y="4691179"/>
            <a:ext cx="271462" cy="273844"/>
          </a:xfrm>
        </p:spPr>
        <p:txBody>
          <a:bodyPr/>
          <a:lstStyle/>
          <a:p>
            <a:fld id="{1CFA2355-2F56-7547-B388-290985AC0EAD}" type="slidenum">
              <a:rPr lang="en-GB" sz="1400" noProof="0" smtClean="0">
                <a:solidFill>
                  <a:schemeClr val="bg1"/>
                </a:solidFill>
                <a:latin typeface="Arial Narrow" panose="020B0604020202020204" pitchFamily="34" charset="0"/>
              </a:rPr>
              <a:t>5</a:t>
            </a:fld>
            <a:endParaRPr lang="en-GB" sz="1400" noProof="0">
              <a:solidFill>
                <a:schemeClr val="bg1"/>
              </a:solidFill>
              <a:latin typeface="Arial Narrow" panose="020B0604020202020204" pitchFamily="34" charset="0"/>
            </a:endParaRPr>
          </a:p>
        </p:txBody>
      </p:sp>
      <p:sp>
        <p:nvSpPr>
          <p:cNvPr id="3" name="Textfeld 6">
            <a:extLst>
              <a:ext uri="{FF2B5EF4-FFF2-40B4-BE49-F238E27FC236}">
                <a16:creationId xmlns:a16="http://schemas.microsoft.com/office/drawing/2014/main" id="{B9C7A8FF-3E25-3DA9-F6B5-AC891AA68F5F}"/>
              </a:ext>
            </a:extLst>
          </p:cNvPr>
          <p:cNvSpPr txBox="1"/>
          <p:nvPr/>
        </p:nvSpPr>
        <p:spPr>
          <a:xfrm>
            <a:off x="392088" y="821722"/>
            <a:ext cx="4179911" cy="3634355"/>
          </a:xfrm>
          <a:prstGeom prst="rect">
            <a:avLst/>
          </a:prstGeom>
          <a:noFill/>
        </p:spPr>
        <p:txBody>
          <a:bodyPr wrap="square" lIns="0" tIns="0" rIns="0" bIns="0" rtlCol="0">
            <a:noAutofit/>
          </a:bodyPr>
          <a:lstStyle/>
          <a:p>
            <a:pPr fontAlgn="base"/>
            <a:endParaRPr lang="en-US" sz="1400" dirty="0">
              <a:latin typeface="Arial Narrow" panose="020B0606020202030204" pitchFamily="34" charset="0"/>
            </a:endParaRPr>
          </a:p>
          <a:p>
            <a:pPr fontAlgn="base"/>
            <a:r>
              <a:rPr lang="en-GB" sz="1400" b="1" u="sng" dirty="0">
                <a:solidFill>
                  <a:srgbClr val="D10001"/>
                </a:solidFill>
                <a:latin typeface="Arial Narrow" panose="020B0604020202020204" pitchFamily="34" charset="0"/>
                <a:ea typeface="Arial" charset="0"/>
                <a:cs typeface="Arial" charset="0"/>
              </a:rPr>
              <a:t>Get the most out of your participation with </a:t>
            </a:r>
            <a:r>
              <a:rPr lang="nl-NL" sz="1400" b="1" u="sng" dirty="0">
                <a:solidFill>
                  <a:srgbClr val="D10001"/>
                </a:solidFill>
                <a:latin typeface="Arial Narrow" panose="020B0604020202020204" pitchFamily="34" charset="0"/>
                <a:ea typeface="Arial" charset="0"/>
                <a:cs typeface="Arial" charset="0"/>
              </a:rPr>
              <a:t>VISIT CONNECT</a:t>
            </a:r>
            <a:endParaRPr lang="en-US" sz="1400" b="1" u="sng" dirty="0">
              <a:solidFill>
                <a:srgbClr val="D10001"/>
              </a:solidFill>
              <a:latin typeface="Arial Narrow" panose="020B0606020202030204" pitchFamily="34" charset="0"/>
            </a:endParaRPr>
          </a:p>
          <a:p>
            <a:pPr fontAlgn="base"/>
            <a:endParaRPr lang="en-US" sz="1400" dirty="0">
              <a:latin typeface="Arial Narrow" panose="020B0606020202030204" pitchFamily="34" charset="0"/>
            </a:endParaRPr>
          </a:p>
          <a:p>
            <a:pPr fontAlgn="base"/>
            <a:r>
              <a:rPr lang="en-US" sz="1400" dirty="0">
                <a:latin typeface="Arial Narrow" panose="020B0606020202030204" pitchFamily="34" charset="0"/>
              </a:rPr>
              <a:t>With the new event app Visit Connect, you'll get more out of your trade show participation. The app helps you increase your visibility, strengthen your network, and gather valuable leads - before, during, and after the event. Whether it's completing your company profile, inviting contacts, or collecting leads: Visit Connect supports you every step of the way. In this guide, you'll discover all the app features and how to get started right away.</a:t>
            </a:r>
          </a:p>
          <a:p>
            <a:pPr fontAlgn="base"/>
            <a:endParaRPr lang="en-US" sz="1400" dirty="0">
              <a:latin typeface="Arial Narrow" panose="020B0606020202030204" pitchFamily="34" charset="0"/>
            </a:endParaRPr>
          </a:p>
          <a:p>
            <a:r>
              <a:rPr lang="en-US" sz="1400" dirty="0"/>
              <a:t>➡️ </a:t>
            </a:r>
            <a:r>
              <a:rPr lang="en-US" sz="1400" i="1" dirty="0" err="1">
                <a:latin typeface="Arial Narrow" panose="020B0606020202030204" pitchFamily="34" charset="0"/>
              </a:rPr>
              <a:t>Ms</a:t>
            </a:r>
            <a:r>
              <a:rPr lang="en-US" sz="1400" i="1" dirty="0">
                <a:latin typeface="Arial Narrow" panose="020B0606020202030204" pitchFamily="34" charset="0"/>
              </a:rPr>
              <a:t> Cherise Brand from our Exhibitor Activation team will walk us through the app and its key features.</a:t>
            </a:r>
          </a:p>
          <a:p>
            <a:pPr fontAlgn="base"/>
            <a:endParaRPr lang="en-US" sz="1400" dirty="0">
              <a:latin typeface="Arial Narrow" panose="020B0606020202030204" pitchFamily="34" charset="0"/>
            </a:endParaRPr>
          </a:p>
        </p:txBody>
      </p:sp>
      <p:pic>
        <p:nvPicPr>
          <p:cNvPr id="5" name="Picture 4">
            <a:extLst>
              <a:ext uri="{FF2B5EF4-FFF2-40B4-BE49-F238E27FC236}">
                <a16:creationId xmlns:a16="http://schemas.microsoft.com/office/drawing/2014/main" id="{5B95F6A7-44FD-F1D8-E7CE-8F7AC5687F3E}"/>
              </a:ext>
            </a:extLst>
          </p:cNvPr>
          <p:cNvPicPr>
            <a:picLocks noChangeAspect="1"/>
          </p:cNvPicPr>
          <p:nvPr/>
        </p:nvPicPr>
        <p:blipFill>
          <a:blip r:embed="rId4"/>
          <a:stretch>
            <a:fillRect/>
          </a:stretch>
        </p:blipFill>
        <p:spPr>
          <a:xfrm>
            <a:off x="4723749" y="1142501"/>
            <a:ext cx="4122595" cy="1834456"/>
          </a:xfrm>
          <a:prstGeom prst="rect">
            <a:avLst/>
          </a:prstGeom>
        </p:spPr>
      </p:pic>
    </p:spTree>
    <p:extLst>
      <p:ext uri="{BB962C8B-B14F-4D97-AF65-F5344CB8AC3E}">
        <p14:creationId xmlns:p14="http://schemas.microsoft.com/office/powerpoint/2010/main" val="12112038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5920214-CF66-9F23-BAFD-2FFDEA2797CC}"/>
            </a:ext>
          </a:extLst>
        </p:cNvPr>
        <p:cNvGrpSpPr/>
        <p:nvPr/>
      </p:nvGrpSpPr>
      <p:grpSpPr>
        <a:xfrm>
          <a:off x="0" y="0"/>
          <a:ext cx="0" cy="0"/>
          <a:chOff x="0" y="0"/>
          <a:chExt cx="0" cy="0"/>
        </a:xfrm>
      </p:grpSpPr>
      <p:pic>
        <p:nvPicPr>
          <p:cNvPr id="13" name="Grafik 12">
            <a:extLst>
              <a:ext uri="{FF2B5EF4-FFF2-40B4-BE49-F238E27FC236}">
                <a16:creationId xmlns:a16="http://schemas.microsoft.com/office/drawing/2014/main" id="{5C0A33A7-B11E-BA0E-4B69-3BAF5D9BFC5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01435" y="4717620"/>
            <a:ext cx="1586751" cy="220963"/>
          </a:xfrm>
          <a:prstGeom prst="rect">
            <a:avLst/>
          </a:prstGeom>
        </p:spPr>
      </p:pic>
      <p:sp>
        <p:nvSpPr>
          <p:cNvPr id="6" name="Textfeld 5">
            <a:extLst>
              <a:ext uri="{FF2B5EF4-FFF2-40B4-BE49-F238E27FC236}">
                <a16:creationId xmlns:a16="http://schemas.microsoft.com/office/drawing/2014/main" id="{0EF24637-A41C-DD98-17C5-FDE55C86084A}"/>
              </a:ext>
            </a:extLst>
          </p:cNvPr>
          <p:cNvSpPr txBox="1"/>
          <p:nvPr/>
        </p:nvSpPr>
        <p:spPr>
          <a:xfrm>
            <a:off x="205140" y="184509"/>
            <a:ext cx="426289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D10001"/>
                </a:solidFill>
                <a:effectLst/>
                <a:uLnTx/>
                <a:uFillTx/>
                <a:latin typeface="Arial Narrow" panose="020B0604020202020204" pitchFamily="34" charset="0"/>
                <a:ea typeface="Arial" charset="0"/>
                <a:cs typeface="Arial" charset="0"/>
              </a:rPr>
              <a:t>2. Exhibitor Portal</a:t>
            </a:r>
          </a:p>
        </p:txBody>
      </p:sp>
      <p:sp>
        <p:nvSpPr>
          <p:cNvPr id="8" name="Foliennummernplatzhalter 2">
            <a:extLst>
              <a:ext uri="{FF2B5EF4-FFF2-40B4-BE49-F238E27FC236}">
                <a16:creationId xmlns:a16="http://schemas.microsoft.com/office/drawing/2014/main" id="{FC50D5CB-5B94-B430-89B2-37FD0A760222}"/>
              </a:ext>
            </a:extLst>
          </p:cNvPr>
          <p:cNvSpPr>
            <a:spLocks noGrp="1"/>
          </p:cNvSpPr>
          <p:nvPr>
            <p:ph type="sldNum" sz="quarter" idx="12"/>
          </p:nvPr>
        </p:nvSpPr>
        <p:spPr>
          <a:xfrm>
            <a:off x="8710613" y="4691179"/>
            <a:ext cx="271462" cy="273844"/>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CFA2355-2F56-7547-B388-290985AC0EAD}" type="slidenum">
              <a:rPr kumimoji="0" lang="en-GB" sz="1400" b="0" i="0" u="none" strike="noStrike" kern="1200" cap="none" spc="0" normalizeH="0" baseline="0" noProof="0" smtClean="0">
                <a:ln>
                  <a:noFill/>
                </a:ln>
                <a:solidFill>
                  <a:prstClr val="white"/>
                </a:solidFill>
                <a:effectLst/>
                <a:uLnTx/>
                <a:uFillTx/>
                <a:latin typeface="Arial Narrow" panose="020B06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GB" sz="1400" b="0" i="0" u="none" strike="noStrike" kern="1200" cap="none" spc="0" normalizeH="0" baseline="0" noProof="0">
              <a:ln>
                <a:noFill/>
              </a:ln>
              <a:solidFill>
                <a:prstClr val="white"/>
              </a:solidFill>
              <a:effectLst/>
              <a:uLnTx/>
              <a:uFillTx/>
              <a:latin typeface="Arial Narrow" panose="020B0604020202020204" pitchFamily="34" charset="0"/>
              <a:ea typeface="+mn-ea"/>
              <a:cs typeface="+mn-cs"/>
            </a:endParaRPr>
          </a:p>
        </p:txBody>
      </p:sp>
      <p:sp>
        <p:nvSpPr>
          <p:cNvPr id="3" name="Textfeld 6">
            <a:extLst>
              <a:ext uri="{FF2B5EF4-FFF2-40B4-BE49-F238E27FC236}">
                <a16:creationId xmlns:a16="http://schemas.microsoft.com/office/drawing/2014/main" id="{AAE915F8-8F4B-F96A-AB4D-12B47165C5BB}"/>
              </a:ext>
            </a:extLst>
          </p:cNvPr>
          <p:cNvSpPr txBox="1"/>
          <p:nvPr/>
        </p:nvSpPr>
        <p:spPr>
          <a:xfrm>
            <a:off x="342277" y="1052133"/>
            <a:ext cx="4201745" cy="3520498"/>
          </a:xfrm>
          <a:prstGeom prst="rect">
            <a:avLst/>
          </a:prstGeom>
          <a:noFill/>
        </p:spPr>
        <p:txBody>
          <a:bodyPr wrap="square" lIns="0" tIns="0" rIns="0" bIns="0" rtlCol="0">
            <a:noAutofit/>
          </a:bodyPr>
          <a:lstStyle/>
          <a:p>
            <a:r>
              <a:rPr lang="en-GB" sz="1400" b="1" u="sng">
                <a:solidFill>
                  <a:srgbClr val="D10001"/>
                </a:solidFill>
                <a:latin typeface="Arial Narrow" panose="020B0604020202020204" pitchFamily="34" charset="0"/>
                <a:cs typeface="Arial Narrow" panose="020B0604020202020204" pitchFamily="34" charset="0"/>
              </a:rPr>
              <a:t>Additional orders</a:t>
            </a:r>
          </a:p>
          <a:p>
            <a:endParaRPr lang="en-GB" sz="1400" b="1" u="sng">
              <a:solidFill>
                <a:srgbClr val="D10001"/>
              </a:solidFill>
              <a:latin typeface="Arial Narrow" panose="020B0604020202020204" pitchFamily="34" charset="0"/>
              <a:cs typeface="Arial Narrow" panose="020B0604020202020204" pitchFamily="34" charset="0"/>
            </a:endParaRPr>
          </a:p>
          <a:p>
            <a:r>
              <a:rPr lang="en-GB" sz="1400">
                <a:latin typeface="Arial Narrow" panose="020B0604020202020204" pitchFamily="34" charset="0"/>
                <a:cs typeface="Arial Narrow" panose="020B0604020202020204" pitchFamily="34" charset="0"/>
              </a:rPr>
              <a:t>Can be accessed through the Exhibitor Portal in the task: “Jaarbeurs Webshop” Here you can order TV monitors, additional furniture, electrical sockets etc. </a:t>
            </a:r>
          </a:p>
          <a:p>
            <a:endParaRPr lang="en-GB" sz="1400">
              <a:latin typeface="Arial Narrow" panose="020B0604020202020204" pitchFamily="34" charset="0"/>
              <a:cs typeface="Arial Narrow" panose="020B0604020202020204" pitchFamily="34" charset="0"/>
            </a:endParaRPr>
          </a:p>
          <a:p>
            <a:r>
              <a:rPr lang="en-GB" sz="1400">
                <a:latin typeface="Arial Narrow" panose="020B0604020202020204" pitchFamily="34" charset="0"/>
                <a:cs typeface="Arial Narrow" panose="020B0604020202020204" pitchFamily="34" charset="0"/>
              </a:rPr>
              <a:t>Prices increase on </a:t>
            </a:r>
            <a:r>
              <a:rPr lang="en-GB" sz="1400" b="1">
                <a:latin typeface="Arial Narrow" panose="020B0604020202020204" pitchFamily="34" charset="0"/>
                <a:cs typeface="Arial Narrow" panose="020B0604020202020204" pitchFamily="34" charset="0"/>
              </a:rPr>
              <a:t>11 September 2026</a:t>
            </a:r>
          </a:p>
          <a:p>
            <a:endParaRPr lang="en-GB" sz="1400" b="1">
              <a:latin typeface="Arial Narrow" panose="020B0604020202020204" pitchFamily="34" charset="0"/>
              <a:cs typeface="Arial Narrow" panose="020B0604020202020204" pitchFamily="34" charset="0"/>
            </a:endParaRPr>
          </a:p>
          <a:p>
            <a:r>
              <a:rPr lang="en-GB" sz="1400">
                <a:latin typeface="Arial Narrow" panose="020B0604020202020204" pitchFamily="34" charset="0"/>
                <a:cs typeface="Arial Narrow" panose="020B0604020202020204" pitchFamily="34" charset="0"/>
              </a:rPr>
              <a:t>Webshop closes on </a:t>
            </a:r>
            <a:r>
              <a:rPr lang="en-GB" sz="1400" b="1">
                <a:latin typeface="Arial Narrow" panose="020B0604020202020204" pitchFamily="34" charset="0"/>
                <a:cs typeface="Arial Narrow" panose="020B0604020202020204" pitchFamily="34" charset="0"/>
              </a:rPr>
              <a:t>18 September 2026</a:t>
            </a:r>
          </a:p>
          <a:p>
            <a:endParaRPr lang="en-GB" sz="1400">
              <a:latin typeface="Arial Narrow" panose="020B0604020202020204" pitchFamily="34" charset="0"/>
              <a:cs typeface="Arial Narrow" panose="020B0604020202020204" pitchFamily="34" charset="0"/>
            </a:endParaRPr>
          </a:p>
          <a:p>
            <a:r>
              <a:rPr lang="en-GB" sz="1400" b="1">
                <a:latin typeface="Arial Narrow" panose="020B0604020202020204" pitchFamily="34" charset="0"/>
                <a:cs typeface="Arial Narrow" panose="020B0604020202020204" pitchFamily="34" charset="0"/>
              </a:rPr>
              <a:t>ORDERS ARE ONLY FINAL AFTER COMPLETING THE PAYMENT!</a:t>
            </a:r>
            <a:endParaRPr lang="en-GB" sz="1400" b="1" dirty="0">
              <a:latin typeface="Arial Narrow" panose="020B0604020202020204" pitchFamily="34" charset="0"/>
              <a:cs typeface="Arial Narrow" panose="020B0604020202020204" pitchFamily="34" charset="0"/>
            </a:endParaRPr>
          </a:p>
        </p:txBody>
      </p:sp>
      <p:pic>
        <p:nvPicPr>
          <p:cNvPr id="4" name="Picture 3">
            <a:extLst>
              <a:ext uri="{FF2B5EF4-FFF2-40B4-BE49-F238E27FC236}">
                <a16:creationId xmlns:a16="http://schemas.microsoft.com/office/drawing/2014/main" id="{E395982E-34D4-60D6-5078-D79C186F8B8D}"/>
              </a:ext>
            </a:extLst>
          </p:cNvPr>
          <p:cNvPicPr>
            <a:picLocks noChangeAspect="1"/>
          </p:cNvPicPr>
          <p:nvPr/>
        </p:nvPicPr>
        <p:blipFill>
          <a:blip r:embed="rId4"/>
          <a:stretch>
            <a:fillRect/>
          </a:stretch>
        </p:blipFill>
        <p:spPr>
          <a:xfrm>
            <a:off x="5201147" y="764153"/>
            <a:ext cx="3600576" cy="3473151"/>
          </a:xfrm>
          <a:prstGeom prst="rect">
            <a:avLst/>
          </a:prstGeom>
        </p:spPr>
      </p:pic>
    </p:spTree>
    <p:extLst>
      <p:ext uri="{BB962C8B-B14F-4D97-AF65-F5344CB8AC3E}">
        <p14:creationId xmlns:p14="http://schemas.microsoft.com/office/powerpoint/2010/main" val="30375619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5D22299E-4519-A84A-B7BD-5179DA55F2E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01435" y="4717620"/>
            <a:ext cx="1586751" cy="220963"/>
          </a:xfrm>
          <a:prstGeom prst="rect">
            <a:avLst/>
          </a:prstGeom>
        </p:spPr>
      </p:pic>
      <p:sp>
        <p:nvSpPr>
          <p:cNvPr id="6" name="Textfeld 5">
            <a:extLst>
              <a:ext uri="{FF2B5EF4-FFF2-40B4-BE49-F238E27FC236}">
                <a16:creationId xmlns:a16="http://schemas.microsoft.com/office/drawing/2014/main" id="{2A8B55E5-B17A-2445-9124-3EBB3587D221}"/>
              </a:ext>
            </a:extLst>
          </p:cNvPr>
          <p:cNvSpPr txBox="1"/>
          <p:nvPr/>
        </p:nvSpPr>
        <p:spPr>
          <a:xfrm>
            <a:off x="315161" y="151536"/>
            <a:ext cx="3105371" cy="400110"/>
          </a:xfrm>
          <a:prstGeom prst="rect">
            <a:avLst/>
          </a:prstGeom>
          <a:noFill/>
        </p:spPr>
        <p:txBody>
          <a:bodyPr wrap="square" rtlCol="0">
            <a:spAutoFit/>
          </a:bodyPr>
          <a:lstStyle/>
          <a:p>
            <a:r>
              <a:rPr lang="en-GB" sz="2000" b="1" noProof="0" dirty="0">
                <a:solidFill>
                  <a:srgbClr val="D10001"/>
                </a:solidFill>
                <a:latin typeface="Arial Narrow" panose="020B0604020202020204" pitchFamily="34" charset="0"/>
                <a:ea typeface="Arial" charset="0"/>
                <a:cs typeface="Arial" charset="0"/>
              </a:rPr>
              <a:t>3. Our partners</a:t>
            </a:r>
          </a:p>
        </p:txBody>
      </p:sp>
      <p:sp>
        <p:nvSpPr>
          <p:cNvPr id="8" name="Foliennummernplatzhalter 2">
            <a:extLst>
              <a:ext uri="{FF2B5EF4-FFF2-40B4-BE49-F238E27FC236}">
                <a16:creationId xmlns:a16="http://schemas.microsoft.com/office/drawing/2014/main" id="{141B7484-1DB4-8F40-8907-C5838C0E7A16}"/>
              </a:ext>
            </a:extLst>
          </p:cNvPr>
          <p:cNvSpPr>
            <a:spLocks noGrp="1"/>
          </p:cNvSpPr>
          <p:nvPr>
            <p:ph type="sldNum" sz="quarter" idx="12"/>
          </p:nvPr>
        </p:nvSpPr>
        <p:spPr>
          <a:xfrm>
            <a:off x="8710613" y="4691179"/>
            <a:ext cx="271462" cy="273844"/>
          </a:xfrm>
        </p:spPr>
        <p:txBody>
          <a:bodyPr/>
          <a:lstStyle/>
          <a:p>
            <a:fld id="{1CFA2355-2F56-7547-B388-290985AC0EAD}" type="slidenum">
              <a:rPr lang="en-GB" sz="1400" noProof="0" smtClean="0">
                <a:solidFill>
                  <a:schemeClr val="bg1"/>
                </a:solidFill>
                <a:latin typeface="Arial Narrow" panose="020B0604020202020204" pitchFamily="34" charset="0"/>
              </a:rPr>
              <a:t>7</a:t>
            </a:fld>
            <a:endParaRPr lang="en-GB" sz="1400" noProof="0">
              <a:solidFill>
                <a:schemeClr val="bg1"/>
              </a:solidFill>
              <a:latin typeface="Arial Narrow" panose="020B0604020202020204" pitchFamily="34" charset="0"/>
            </a:endParaRPr>
          </a:p>
        </p:txBody>
      </p:sp>
      <p:graphicFrame>
        <p:nvGraphicFramePr>
          <p:cNvPr id="2" name="Tabel 3">
            <a:extLst>
              <a:ext uri="{FF2B5EF4-FFF2-40B4-BE49-F238E27FC236}">
                <a16:creationId xmlns:a16="http://schemas.microsoft.com/office/drawing/2014/main" id="{598A2A94-BBDB-E471-7688-9FAFFD4601FE}"/>
              </a:ext>
            </a:extLst>
          </p:cNvPr>
          <p:cNvGraphicFramePr>
            <a:graphicFrameLocks noGrp="1"/>
          </p:cNvGraphicFramePr>
          <p:nvPr>
            <p:extLst>
              <p:ext uri="{D42A27DB-BD31-4B8C-83A1-F6EECF244321}">
                <p14:modId xmlns:p14="http://schemas.microsoft.com/office/powerpoint/2010/main" val="1273312489"/>
              </p:ext>
            </p:extLst>
          </p:nvPr>
        </p:nvGraphicFramePr>
        <p:xfrm>
          <a:off x="422564" y="941070"/>
          <a:ext cx="7121236" cy="1737360"/>
        </p:xfrm>
        <a:graphic>
          <a:graphicData uri="http://schemas.openxmlformats.org/drawingml/2006/table">
            <a:tbl>
              <a:tblPr firstRow="1" bandRow="1">
                <a:tableStyleId>{9DCAF9ED-07DC-4A11-8D7F-57B35C25682E}</a:tableStyleId>
              </a:tblPr>
              <a:tblGrid>
                <a:gridCol w="3176101">
                  <a:extLst>
                    <a:ext uri="{9D8B030D-6E8A-4147-A177-3AD203B41FA5}">
                      <a16:colId xmlns:a16="http://schemas.microsoft.com/office/drawing/2014/main" val="714940500"/>
                    </a:ext>
                  </a:extLst>
                </a:gridCol>
                <a:gridCol w="3945135">
                  <a:extLst>
                    <a:ext uri="{9D8B030D-6E8A-4147-A177-3AD203B41FA5}">
                      <a16:colId xmlns:a16="http://schemas.microsoft.com/office/drawing/2014/main" val="678809234"/>
                    </a:ext>
                  </a:extLst>
                </a:gridCol>
              </a:tblGrid>
              <a:tr h="120809">
                <a:tc>
                  <a:txBody>
                    <a:bodyPr/>
                    <a:lstStyle/>
                    <a:p>
                      <a:r>
                        <a:rPr lang="en-GB" sz="1400" noProof="0">
                          <a:latin typeface="Arial Narrow" panose="020B0606020202030204" pitchFamily="34" charset="0"/>
                        </a:rPr>
                        <a:t>Partners</a:t>
                      </a:r>
                    </a:p>
                  </a:txBody>
                  <a:tcPr>
                    <a:solidFill>
                      <a:srgbClr val="D10001"/>
                    </a:solidFill>
                  </a:tcPr>
                </a:tc>
                <a:tc>
                  <a:txBody>
                    <a:bodyPr/>
                    <a:lstStyle/>
                    <a:p>
                      <a:r>
                        <a:rPr lang="en-GB" sz="1400" noProof="0">
                          <a:latin typeface="Arial Narrow" panose="020B0606020202030204" pitchFamily="34" charset="0"/>
                        </a:rPr>
                        <a:t>Service</a:t>
                      </a:r>
                    </a:p>
                  </a:txBody>
                  <a:tcPr>
                    <a:solidFill>
                      <a:srgbClr val="D10001"/>
                    </a:solidFill>
                  </a:tcPr>
                </a:tc>
                <a:extLst>
                  <a:ext uri="{0D108BD9-81ED-4DB2-BD59-A6C34878D82A}">
                    <a16:rowId xmlns:a16="http://schemas.microsoft.com/office/drawing/2014/main" val="3355627920"/>
                  </a:ext>
                </a:extLst>
              </a:tr>
              <a:tr h="0">
                <a:tc>
                  <a:txBody>
                    <a:bodyPr/>
                    <a:lstStyle/>
                    <a:p>
                      <a:r>
                        <a:rPr lang="en-GB" sz="1400" noProof="0" dirty="0">
                          <a:latin typeface="Arial Narrow" panose="020B0606020202030204" pitchFamily="34" charset="0"/>
                        </a:rPr>
                        <a:t>Events Factory</a:t>
                      </a:r>
                    </a:p>
                  </a:txBody>
                  <a:tcPr/>
                </a:tc>
                <a:tc>
                  <a:txBody>
                    <a:bodyPr/>
                    <a:lstStyle/>
                    <a:p>
                      <a:r>
                        <a:rPr lang="en-GB" sz="1400" noProof="0" dirty="0">
                          <a:latin typeface="Arial Narrow" panose="020B0606020202030204" pitchFamily="34" charset="0"/>
                        </a:rPr>
                        <a:t>Standard and Upgraded stand construction plus </a:t>
                      </a:r>
                      <a:r>
                        <a:rPr lang="en-GB" sz="1400" noProof="0" dirty="0" err="1">
                          <a:latin typeface="Arial Narrow" panose="020B0606020202030204" pitchFamily="34" charset="0"/>
                        </a:rPr>
                        <a:t>grahics</a:t>
                      </a:r>
                      <a:r>
                        <a:rPr lang="en-GB" sz="1400" noProof="0" dirty="0">
                          <a:latin typeface="Arial Narrow" panose="020B0606020202030204" pitchFamily="34" charset="0"/>
                        </a:rPr>
                        <a:t> design</a:t>
                      </a:r>
                    </a:p>
                  </a:txBody>
                  <a:tcPr/>
                </a:tc>
                <a:extLst>
                  <a:ext uri="{0D108BD9-81ED-4DB2-BD59-A6C34878D82A}">
                    <a16:rowId xmlns:a16="http://schemas.microsoft.com/office/drawing/2014/main" val="3851596160"/>
                  </a:ext>
                </a:extLst>
              </a:tr>
              <a:tr h="0">
                <a:tc>
                  <a:txBody>
                    <a:bodyPr/>
                    <a:lstStyle/>
                    <a:p>
                      <a:r>
                        <a:rPr lang="en-GB" sz="1400" noProof="0" dirty="0">
                          <a:latin typeface="Arial Narrow" panose="020B0606020202030204" pitchFamily="34" charset="0"/>
                        </a:rPr>
                        <a:t>KCC (Kigali Convention Centre)</a:t>
                      </a:r>
                    </a:p>
                  </a:txBody>
                  <a:tcPr/>
                </a:tc>
                <a:tc>
                  <a:txBody>
                    <a:bodyPr/>
                    <a:lstStyle/>
                    <a:p>
                      <a:r>
                        <a:rPr lang="en-GB" sz="1400" noProof="0" dirty="0">
                          <a:latin typeface="Arial Narrow" panose="020B0606020202030204" pitchFamily="34" charset="0"/>
                        </a:rPr>
                        <a:t>Catering, electricity for raw space and extra internet</a:t>
                      </a:r>
                    </a:p>
                  </a:txBody>
                  <a:tcPr/>
                </a:tc>
                <a:extLst>
                  <a:ext uri="{0D108BD9-81ED-4DB2-BD59-A6C34878D82A}">
                    <a16:rowId xmlns:a16="http://schemas.microsoft.com/office/drawing/2014/main" val="4206514813"/>
                  </a:ext>
                </a:extLst>
              </a:tr>
              <a:tr h="0">
                <a:tc>
                  <a:txBody>
                    <a:bodyPr/>
                    <a:lstStyle/>
                    <a:p>
                      <a:r>
                        <a:rPr lang="en-GB" sz="1400" noProof="0" dirty="0">
                          <a:latin typeface="Arial Narrow" panose="020B0606020202030204" pitchFamily="34" charset="0"/>
                        </a:rPr>
                        <a:t>GKL </a:t>
                      </a:r>
                      <a:r>
                        <a:rPr lang="en-GB" sz="1400" noProof="0" dirty="0" err="1">
                          <a:latin typeface="Arial Narrow" panose="020B0606020202030204" pitchFamily="34" charset="0"/>
                        </a:rPr>
                        <a:t>Showfreight</a:t>
                      </a:r>
                      <a:r>
                        <a:rPr lang="en-GB" sz="1400" noProof="0" dirty="0">
                          <a:latin typeface="Arial Narrow" panose="020B0606020202030204" pitchFamily="34" charset="0"/>
                        </a:rPr>
                        <a:t> B.V. - The Netherlands</a:t>
                      </a:r>
                    </a:p>
                  </a:txBody>
                  <a:tcPr/>
                </a:tc>
                <a:tc>
                  <a:txBody>
                    <a:bodyPr/>
                    <a:lstStyle/>
                    <a:p>
                      <a:r>
                        <a:rPr lang="en-GB" sz="1400" noProof="0" dirty="0">
                          <a:latin typeface="Arial Narrow" panose="020B0606020202030204" pitchFamily="34" charset="0"/>
                        </a:rPr>
                        <a:t>International freight forwarding</a:t>
                      </a:r>
                    </a:p>
                  </a:txBody>
                  <a:tcPr/>
                </a:tc>
                <a:extLst>
                  <a:ext uri="{0D108BD9-81ED-4DB2-BD59-A6C34878D82A}">
                    <a16:rowId xmlns:a16="http://schemas.microsoft.com/office/drawing/2014/main" val="1321023434"/>
                  </a:ext>
                </a:extLst>
              </a:tr>
              <a:tr h="0">
                <a:tc>
                  <a:txBody>
                    <a:bodyPr/>
                    <a:lstStyle/>
                    <a:p>
                      <a:r>
                        <a:rPr lang="en-GB" sz="1400" noProof="0" dirty="0">
                          <a:latin typeface="Arial Narrow" panose="020B0606020202030204" pitchFamily="34" charset="0"/>
                        </a:rPr>
                        <a:t>Event &amp; Media (EMS)</a:t>
                      </a:r>
                    </a:p>
                  </a:txBody>
                  <a:tcPr/>
                </a:tc>
                <a:tc>
                  <a:txBody>
                    <a:bodyPr/>
                    <a:lstStyle/>
                    <a:p>
                      <a:r>
                        <a:rPr lang="en-GB" sz="1400" kern="1200" noProof="0" dirty="0">
                          <a:solidFill>
                            <a:schemeClr val="dk1"/>
                          </a:solidFill>
                          <a:latin typeface="Arial Narrow" panose="020B0606020202030204" pitchFamily="34" charset="0"/>
                          <a:ea typeface="+mn-ea"/>
                          <a:cs typeface="+mn-cs"/>
                        </a:rPr>
                        <a:t>Hostess</a:t>
                      </a:r>
                      <a:endParaRPr lang="en-GB" sz="1400" kern="1200" noProof="0" dirty="0">
                        <a:solidFill>
                          <a:srgbClr val="D10001"/>
                        </a:solidFill>
                        <a:latin typeface="Arial Narrow" panose="020B0606020202030204" pitchFamily="34" charset="0"/>
                        <a:ea typeface="+mn-ea"/>
                        <a:cs typeface="+mn-cs"/>
                      </a:endParaRPr>
                    </a:p>
                  </a:txBody>
                  <a:tcPr/>
                </a:tc>
                <a:extLst>
                  <a:ext uri="{0D108BD9-81ED-4DB2-BD59-A6C34878D82A}">
                    <a16:rowId xmlns:a16="http://schemas.microsoft.com/office/drawing/2014/main" val="1665281760"/>
                  </a:ext>
                </a:extLst>
              </a:tr>
            </a:tbl>
          </a:graphicData>
        </a:graphic>
      </p:graphicFrame>
    </p:spTree>
    <p:extLst>
      <p:ext uri="{BB962C8B-B14F-4D97-AF65-F5344CB8AC3E}">
        <p14:creationId xmlns:p14="http://schemas.microsoft.com/office/powerpoint/2010/main" val="18855232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5D22299E-4519-A84A-B7BD-5179DA55F2E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01435" y="4717620"/>
            <a:ext cx="1586751" cy="220963"/>
          </a:xfrm>
          <a:prstGeom prst="rect">
            <a:avLst/>
          </a:prstGeom>
        </p:spPr>
      </p:pic>
      <p:sp>
        <p:nvSpPr>
          <p:cNvPr id="6" name="Textfeld 5">
            <a:extLst>
              <a:ext uri="{FF2B5EF4-FFF2-40B4-BE49-F238E27FC236}">
                <a16:creationId xmlns:a16="http://schemas.microsoft.com/office/drawing/2014/main" id="{2A8B55E5-B17A-2445-9124-3EBB3587D221}"/>
              </a:ext>
            </a:extLst>
          </p:cNvPr>
          <p:cNvSpPr txBox="1"/>
          <p:nvPr/>
        </p:nvSpPr>
        <p:spPr>
          <a:xfrm>
            <a:off x="315161" y="151536"/>
            <a:ext cx="3499602" cy="400110"/>
          </a:xfrm>
          <a:prstGeom prst="rect">
            <a:avLst/>
          </a:prstGeom>
          <a:noFill/>
        </p:spPr>
        <p:txBody>
          <a:bodyPr wrap="square" rtlCol="0">
            <a:spAutoFit/>
          </a:bodyPr>
          <a:lstStyle/>
          <a:p>
            <a:r>
              <a:rPr lang="en-GB" sz="2000" b="1" noProof="0" dirty="0">
                <a:solidFill>
                  <a:srgbClr val="D10001"/>
                </a:solidFill>
                <a:latin typeface="Arial Narrow" panose="020B0604020202020204" pitchFamily="34" charset="0"/>
                <a:ea typeface="Arial" charset="0"/>
                <a:cs typeface="Arial" charset="0"/>
              </a:rPr>
              <a:t>4. Important deadlines</a:t>
            </a:r>
          </a:p>
        </p:txBody>
      </p:sp>
      <p:sp>
        <p:nvSpPr>
          <p:cNvPr id="8" name="Foliennummernplatzhalter 2">
            <a:extLst>
              <a:ext uri="{FF2B5EF4-FFF2-40B4-BE49-F238E27FC236}">
                <a16:creationId xmlns:a16="http://schemas.microsoft.com/office/drawing/2014/main" id="{141B7484-1DB4-8F40-8907-C5838C0E7A16}"/>
              </a:ext>
            </a:extLst>
          </p:cNvPr>
          <p:cNvSpPr>
            <a:spLocks noGrp="1"/>
          </p:cNvSpPr>
          <p:nvPr>
            <p:ph type="sldNum" sz="quarter" idx="12"/>
          </p:nvPr>
        </p:nvSpPr>
        <p:spPr>
          <a:xfrm>
            <a:off x="8588186" y="4691179"/>
            <a:ext cx="393889" cy="273844"/>
          </a:xfrm>
        </p:spPr>
        <p:txBody>
          <a:bodyPr/>
          <a:lstStyle/>
          <a:p>
            <a:fld id="{1CFA2355-2F56-7547-B388-290985AC0EAD}" type="slidenum">
              <a:rPr lang="en-GB" sz="1400" noProof="0" smtClean="0">
                <a:solidFill>
                  <a:schemeClr val="bg1"/>
                </a:solidFill>
                <a:latin typeface="Arial Narrow" panose="020B0604020202020204" pitchFamily="34" charset="0"/>
              </a:rPr>
              <a:t>8</a:t>
            </a:fld>
            <a:endParaRPr lang="en-GB" sz="1400" noProof="0">
              <a:solidFill>
                <a:schemeClr val="bg1"/>
              </a:solidFill>
              <a:latin typeface="Arial Narrow" panose="020B0604020202020204" pitchFamily="34" charset="0"/>
            </a:endParaRPr>
          </a:p>
        </p:txBody>
      </p:sp>
      <p:sp>
        <p:nvSpPr>
          <p:cNvPr id="3" name="Textfeld 6">
            <a:extLst>
              <a:ext uri="{FF2B5EF4-FFF2-40B4-BE49-F238E27FC236}">
                <a16:creationId xmlns:a16="http://schemas.microsoft.com/office/drawing/2014/main" id="{B9C7A8FF-3E25-3DA9-F6B5-AC891AA68F5F}"/>
              </a:ext>
            </a:extLst>
          </p:cNvPr>
          <p:cNvSpPr txBox="1"/>
          <p:nvPr/>
        </p:nvSpPr>
        <p:spPr>
          <a:xfrm>
            <a:off x="6751435" y="977864"/>
            <a:ext cx="1920225" cy="1999092"/>
          </a:xfrm>
          <a:prstGeom prst="rect">
            <a:avLst/>
          </a:prstGeom>
          <a:noFill/>
        </p:spPr>
        <p:txBody>
          <a:bodyPr wrap="square" lIns="0" tIns="0" rIns="0" bIns="0" rtlCol="0">
            <a:noAutofit/>
          </a:bodyPr>
          <a:lstStyle/>
          <a:p>
            <a:pPr marL="285750" indent="-285750">
              <a:buFont typeface="Arial" panose="020B0604020202020204" pitchFamily="34" charset="0"/>
              <a:buChar char="•"/>
            </a:pPr>
            <a:r>
              <a:rPr lang="en-GB" sz="1400" noProof="0" dirty="0">
                <a:latin typeface="Arial Narrow" panose="020B0604020202020204" pitchFamily="34" charset="0"/>
                <a:cs typeface="Arial Narrow" panose="020B0604020202020204" pitchFamily="34" charset="0"/>
              </a:rPr>
              <a:t>Between 15:00 – 18:00 hrs</a:t>
            </a:r>
          </a:p>
          <a:p>
            <a:pPr marL="285750" indent="-285750">
              <a:buFont typeface="Arial" panose="020B0604020202020204" pitchFamily="34" charset="0"/>
              <a:buChar char="•"/>
            </a:pPr>
            <a:r>
              <a:rPr lang="en-GB" sz="1400" dirty="0">
                <a:latin typeface="Arial Narrow" panose="020B0604020202020204" pitchFamily="34" charset="0"/>
                <a:cs typeface="Arial Narrow" panose="020B0604020202020204" pitchFamily="34" charset="0"/>
              </a:rPr>
              <a:t>From 17:00 -  18:00 hrs, exhibitors must remove all items from their stand</a:t>
            </a:r>
          </a:p>
          <a:p>
            <a:pPr marL="285750" indent="-285750">
              <a:buFont typeface="Arial" panose="020B0604020202020204" pitchFamily="34" charset="0"/>
              <a:buChar char="•"/>
            </a:pPr>
            <a:r>
              <a:rPr lang="en-GB" sz="1400" noProof="0" dirty="0">
                <a:latin typeface="Arial Narrow" panose="020B0604020202020204" pitchFamily="34" charset="0"/>
                <a:cs typeface="Arial Narrow" panose="020B0604020202020204" pitchFamily="34" charset="0"/>
              </a:rPr>
              <a:t>From 18:00 – 22:00 hrs dismantling for raw space stands</a:t>
            </a:r>
          </a:p>
        </p:txBody>
      </p:sp>
      <p:pic>
        <p:nvPicPr>
          <p:cNvPr id="4" name="Picture 3">
            <a:extLst>
              <a:ext uri="{FF2B5EF4-FFF2-40B4-BE49-F238E27FC236}">
                <a16:creationId xmlns:a16="http://schemas.microsoft.com/office/drawing/2014/main" id="{AFB98B3B-A4EF-E8D8-A092-8C9BE3648453}"/>
              </a:ext>
            </a:extLst>
          </p:cNvPr>
          <p:cNvPicPr>
            <a:picLocks noChangeAspect="1"/>
          </p:cNvPicPr>
          <p:nvPr/>
        </p:nvPicPr>
        <p:blipFill>
          <a:blip r:embed="rId5"/>
          <a:stretch>
            <a:fillRect/>
          </a:stretch>
        </p:blipFill>
        <p:spPr>
          <a:xfrm>
            <a:off x="472340" y="915988"/>
            <a:ext cx="6153466" cy="3187864"/>
          </a:xfrm>
          <a:prstGeom prst="rect">
            <a:avLst/>
          </a:prstGeom>
        </p:spPr>
      </p:pic>
    </p:spTree>
    <p:extLst>
      <p:ext uri="{BB962C8B-B14F-4D97-AF65-F5344CB8AC3E}">
        <p14:creationId xmlns:p14="http://schemas.microsoft.com/office/powerpoint/2010/main" val="23499464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5D22299E-4519-A84A-B7BD-5179DA55F2E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01435" y="4717620"/>
            <a:ext cx="1586751" cy="220963"/>
          </a:xfrm>
          <a:prstGeom prst="rect">
            <a:avLst/>
          </a:prstGeom>
        </p:spPr>
      </p:pic>
      <p:sp>
        <p:nvSpPr>
          <p:cNvPr id="6" name="Textfeld 5">
            <a:extLst>
              <a:ext uri="{FF2B5EF4-FFF2-40B4-BE49-F238E27FC236}">
                <a16:creationId xmlns:a16="http://schemas.microsoft.com/office/drawing/2014/main" id="{2A8B55E5-B17A-2445-9124-3EBB3587D221}"/>
              </a:ext>
            </a:extLst>
          </p:cNvPr>
          <p:cNvSpPr txBox="1"/>
          <p:nvPr/>
        </p:nvSpPr>
        <p:spPr>
          <a:xfrm>
            <a:off x="224327" y="151536"/>
            <a:ext cx="3499602" cy="400110"/>
          </a:xfrm>
          <a:prstGeom prst="rect">
            <a:avLst/>
          </a:prstGeom>
          <a:noFill/>
        </p:spPr>
        <p:txBody>
          <a:bodyPr wrap="square" rtlCol="0">
            <a:spAutoFit/>
          </a:bodyPr>
          <a:lstStyle/>
          <a:p>
            <a:r>
              <a:rPr lang="en-GB" sz="2000" b="1" dirty="0">
                <a:solidFill>
                  <a:srgbClr val="D10001"/>
                </a:solidFill>
                <a:latin typeface="Arial Narrow" panose="020B0604020202020204" pitchFamily="34" charset="0"/>
                <a:ea typeface="Arial" charset="0"/>
                <a:cs typeface="Arial" charset="0"/>
              </a:rPr>
              <a:t>5</a:t>
            </a:r>
            <a:r>
              <a:rPr lang="en-GB" sz="2000" b="1" noProof="0" dirty="0">
                <a:solidFill>
                  <a:srgbClr val="D10001"/>
                </a:solidFill>
                <a:latin typeface="Arial Narrow" panose="020B0604020202020204" pitchFamily="34" charset="0"/>
                <a:ea typeface="Arial" charset="0"/>
                <a:cs typeface="Arial" charset="0"/>
              </a:rPr>
              <a:t>. Stand construction &amp; approval</a:t>
            </a:r>
          </a:p>
        </p:txBody>
      </p:sp>
      <p:sp>
        <p:nvSpPr>
          <p:cNvPr id="8" name="Foliennummernplatzhalter 2">
            <a:extLst>
              <a:ext uri="{FF2B5EF4-FFF2-40B4-BE49-F238E27FC236}">
                <a16:creationId xmlns:a16="http://schemas.microsoft.com/office/drawing/2014/main" id="{141B7484-1DB4-8F40-8907-C5838C0E7A16}"/>
              </a:ext>
            </a:extLst>
          </p:cNvPr>
          <p:cNvSpPr>
            <a:spLocks noGrp="1"/>
          </p:cNvSpPr>
          <p:nvPr>
            <p:ph type="sldNum" sz="quarter" idx="12"/>
          </p:nvPr>
        </p:nvSpPr>
        <p:spPr>
          <a:xfrm>
            <a:off x="8710613" y="4691179"/>
            <a:ext cx="271462" cy="273844"/>
          </a:xfrm>
        </p:spPr>
        <p:txBody>
          <a:bodyPr/>
          <a:lstStyle/>
          <a:p>
            <a:fld id="{1CFA2355-2F56-7547-B388-290985AC0EAD}" type="slidenum">
              <a:rPr lang="en-GB" sz="1400" noProof="0" smtClean="0">
                <a:solidFill>
                  <a:schemeClr val="bg1"/>
                </a:solidFill>
                <a:latin typeface="Arial Narrow" panose="020B0604020202020204" pitchFamily="34" charset="0"/>
              </a:rPr>
              <a:t>9</a:t>
            </a:fld>
            <a:endParaRPr lang="en-GB" sz="1400" noProof="0">
              <a:solidFill>
                <a:schemeClr val="bg1"/>
              </a:solidFill>
              <a:latin typeface="Arial Narrow" panose="020B0604020202020204" pitchFamily="34" charset="0"/>
            </a:endParaRPr>
          </a:p>
        </p:txBody>
      </p:sp>
      <p:sp>
        <p:nvSpPr>
          <p:cNvPr id="3" name="Textfeld 6">
            <a:extLst>
              <a:ext uri="{FF2B5EF4-FFF2-40B4-BE49-F238E27FC236}">
                <a16:creationId xmlns:a16="http://schemas.microsoft.com/office/drawing/2014/main" id="{B9C7A8FF-3E25-3DA9-F6B5-AC891AA68F5F}"/>
              </a:ext>
            </a:extLst>
          </p:cNvPr>
          <p:cNvSpPr txBox="1"/>
          <p:nvPr/>
        </p:nvSpPr>
        <p:spPr>
          <a:xfrm>
            <a:off x="323512" y="630636"/>
            <a:ext cx="7825062" cy="3882228"/>
          </a:xfrm>
          <a:prstGeom prst="rect">
            <a:avLst/>
          </a:prstGeom>
          <a:noFill/>
        </p:spPr>
        <p:txBody>
          <a:bodyPr wrap="square" lIns="0" tIns="0" rIns="0" bIns="0" rtlCol="0">
            <a:noAutofit/>
          </a:bodyPr>
          <a:lstStyle/>
          <a:p>
            <a:r>
              <a:rPr lang="en-GB" sz="1400" b="1" noProof="0" dirty="0">
                <a:latin typeface="Arial Narrow" panose="020B0606020202030204" pitchFamily="34" charset="0"/>
                <a:cs typeface="Arial Narrow" panose="020B0604020202020204" pitchFamily="34" charset="0"/>
              </a:rPr>
              <a:t>Standard</a:t>
            </a:r>
            <a:r>
              <a:rPr lang="en-GB" sz="1400" b="1" dirty="0">
                <a:latin typeface="Arial Narrow" panose="020B0606020202030204" pitchFamily="34" charset="0"/>
                <a:cs typeface="Arial Narrow" panose="020B0604020202020204" pitchFamily="34" charset="0"/>
              </a:rPr>
              <a:t> stand construction</a:t>
            </a:r>
            <a:endParaRPr lang="en-GB" sz="1400" dirty="0">
              <a:latin typeface="Arial Narrow" panose="020B0606020202030204" pitchFamily="34" charset="0"/>
              <a:cs typeface="Arial Narrow" panose="020B0604020202020204" pitchFamily="34" charset="0"/>
            </a:endParaRPr>
          </a:p>
          <a:p>
            <a:pPr marL="285750" indent="-285750">
              <a:buFont typeface="Arial" panose="020B0604020202020204" pitchFamily="34" charset="0"/>
              <a:buChar char="•"/>
            </a:pPr>
            <a:r>
              <a:rPr lang="en-GB" sz="1400" dirty="0">
                <a:latin typeface="Arial Narrow" panose="020B0606020202030204" pitchFamily="34" charset="0"/>
                <a:cs typeface="Arial Narrow" panose="020B0604020202020204" pitchFamily="34" charset="0"/>
              </a:rPr>
              <a:t>Check what is included in the Exhibitor portal,</a:t>
            </a:r>
          </a:p>
          <a:p>
            <a:pPr marL="285750" indent="-285750">
              <a:buFont typeface="Arial" panose="020B0604020202020204" pitchFamily="34" charset="0"/>
              <a:buChar char="•"/>
            </a:pPr>
            <a:r>
              <a:rPr lang="en-GB" sz="1400" dirty="0">
                <a:latin typeface="Arial Narrow" panose="020B0606020202030204" pitchFamily="34" charset="0"/>
                <a:cs typeface="Arial Narrow" panose="020B0604020202020204" pitchFamily="34" charset="0"/>
              </a:rPr>
              <a:t>Submit </a:t>
            </a:r>
            <a:r>
              <a:rPr lang="en-GB" sz="1400" noProof="0" dirty="0">
                <a:latin typeface="Arial Narrow" panose="020B0606020202030204" pitchFamily="34" charset="0"/>
                <a:cs typeface="Arial Narrow" panose="020B0604020202020204" pitchFamily="34" charset="0"/>
              </a:rPr>
              <a:t>your preferred company name for the fascia in the space provided </a:t>
            </a:r>
            <a:r>
              <a:rPr lang="en-GB" sz="1400" b="1" noProof="0" dirty="0">
                <a:latin typeface="Arial Narrow" panose="020B0606020202030204" pitchFamily="34" charset="0"/>
                <a:cs typeface="Arial Narrow" panose="020B0604020202020204" pitchFamily="34" charset="0"/>
              </a:rPr>
              <a:t>before 31 July 2026</a:t>
            </a:r>
            <a:r>
              <a:rPr lang="en-GB" sz="1400" b="1" dirty="0">
                <a:latin typeface="Arial Narrow" panose="020B0606020202030204" pitchFamily="34" charset="0"/>
                <a:cs typeface="Arial Narrow" panose="020B0604020202020204" pitchFamily="34" charset="0"/>
              </a:rPr>
              <a:t>,</a:t>
            </a:r>
            <a:r>
              <a:rPr lang="en-GB" sz="1400" noProof="0" dirty="0">
                <a:latin typeface="Arial Narrow" panose="020B0606020202030204" pitchFamily="34" charset="0"/>
                <a:cs typeface="Arial Narrow" panose="020B0604020202020204" pitchFamily="34" charset="0"/>
              </a:rPr>
              <a:t> </a:t>
            </a:r>
          </a:p>
          <a:p>
            <a:pPr marL="285750" indent="-285750">
              <a:buFont typeface="Arial" panose="020B0604020202020204" pitchFamily="34" charset="0"/>
              <a:buChar char="•"/>
            </a:pPr>
            <a:r>
              <a:rPr lang="en-GB" sz="1400" dirty="0">
                <a:latin typeface="Arial Narrow" panose="020B0606020202030204" pitchFamily="34" charset="0"/>
                <a:cs typeface="Arial Narrow" panose="020B0604020202020204" pitchFamily="34" charset="0"/>
              </a:rPr>
              <a:t>Please note that graphics are not included.</a:t>
            </a:r>
          </a:p>
          <a:p>
            <a:pPr marL="285750" indent="-285750">
              <a:buFont typeface="Arial" panose="020B0604020202020204" pitchFamily="34" charset="0"/>
              <a:buChar char="•"/>
            </a:pPr>
            <a:endParaRPr lang="en-GB" sz="1400" dirty="0">
              <a:latin typeface="Arial Narrow" panose="020B0606020202030204" pitchFamily="34" charset="0"/>
              <a:cs typeface="Arial Narrow" panose="020B0604020202020204" pitchFamily="34" charset="0"/>
            </a:endParaRPr>
          </a:p>
          <a:p>
            <a:r>
              <a:rPr lang="en-GB" sz="1400" b="1" dirty="0">
                <a:latin typeface="Arial Narrow" panose="020B0606020202030204" pitchFamily="34" charset="0"/>
                <a:cs typeface="Arial Narrow" panose="020B0604020202020204" pitchFamily="34" charset="0"/>
              </a:rPr>
              <a:t>Upgraded stand construction</a:t>
            </a:r>
          </a:p>
          <a:p>
            <a:pPr marL="285750" indent="-285750">
              <a:buFont typeface="Arial" panose="020B0604020202020204" pitchFamily="34" charset="0"/>
              <a:buChar char="•"/>
            </a:pPr>
            <a:r>
              <a:rPr lang="en-GB" sz="1400" dirty="0">
                <a:latin typeface="Arial Narrow" panose="020B0606020202030204" pitchFamily="34" charset="0"/>
                <a:cs typeface="Arial Narrow" panose="020B0604020202020204" pitchFamily="34" charset="0"/>
              </a:rPr>
              <a:t>Check what is included in the Exhibitor portal,</a:t>
            </a:r>
          </a:p>
          <a:p>
            <a:pPr marL="285750" indent="-285750">
              <a:buFont typeface="Arial" panose="020B0604020202020204" pitchFamily="34" charset="0"/>
              <a:buChar char="•"/>
            </a:pPr>
            <a:r>
              <a:rPr lang="en-GB" sz="1400" dirty="0">
                <a:latin typeface="Arial Narrow" panose="020B0606020202030204" pitchFamily="34" charset="0"/>
                <a:cs typeface="Arial Narrow" panose="020B0604020202020204" pitchFamily="34" charset="0"/>
              </a:rPr>
              <a:t>Submit your preferred company name and the colour for the fascia in the space provided </a:t>
            </a:r>
            <a:r>
              <a:rPr lang="en-GB" sz="1400" b="1" dirty="0">
                <a:latin typeface="Arial Narrow" panose="020B0606020202030204" pitchFamily="34" charset="0"/>
                <a:cs typeface="Arial Narrow" panose="020B0604020202020204" pitchFamily="34" charset="0"/>
              </a:rPr>
              <a:t>before 31 July 2026,</a:t>
            </a:r>
            <a:endParaRPr lang="en-GB" sz="1400" dirty="0">
              <a:latin typeface="Arial Narrow" panose="020B0606020202030204" pitchFamily="34" charset="0"/>
              <a:cs typeface="Arial Narrow" panose="020B0604020202020204" pitchFamily="34" charset="0"/>
            </a:endParaRPr>
          </a:p>
          <a:p>
            <a:pPr marL="285750" indent="-285750">
              <a:buFont typeface="Arial" panose="020B0604020202020204" pitchFamily="34" charset="0"/>
              <a:buChar char="•"/>
            </a:pPr>
            <a:r>
              <a:rPr lang="en-GB" sz="1400" noProof="0" dirty="0">
                <a:latin typeface="Arial Narrow" panose="020B0606020202030204" pitchFamily="34" charset="0"/>
                <a:cs typeface="Arial Narrow" panose="020B0604020202020204" pitchFamily="34" charset="0"/>
              </a:rPr>
              <a:t>Send your</a:t>
            </a:r>
            <a:r>
              <a:rPr lang="en-GB" sz="1400" dirty="0">
                <a:latin typeface="Arial Narrow" panose="020B0606020202030204" pitchFamily="34" charset="0"/>
                <a:cs typeface="Arial Narrow" panose="020B0604020202020204" pitchFamily="34" charset="0"/>
              </a:rPr>
              <a:t> </a:t>
            </a:r>
            <a:r>
              <a:rPr lang="en-GB" sz="1400" noProof="0" dirty="0">
                <a:latin typeface="Arial Narrow" panose="020B0606020202030204" pitchFamily="34" charset="0"/>
                <a:cs typeface="Arial Narrow" panose="020B0604020202020204" pitchFamily="34" charset="0"/>
              </a:rPr>
              <a:t>graphics to </a:t>
            </a:r>
            <a:r>
              <a:rPr lang="en-GB" sz="1400" dirty="0">
                <a:latin typeface="Arial Narrow" panose="020B0606020202030204" pitchFamily="34" charset="0"/>
                <a:cs typeface="Arial Narrow" panose="020B0604020202020204" pitchFamily="34" charset="0"/>
              </a:rPr>
              <a:t>Rogers </a:t>
            </a:r>
            <a:r>
              <a:rPr lang="en-GB" sz="1400" dirty="0" err="1">
                <a:latin typeface="Arial Narrow" panose="020B0606020202030204" pitchFamily="34" charset="0"/>
                <a:cs typeface="Arial Narrow" panose="020B0604020202020204" pitchFamily="34" charset="0"/>
              </a:rPr>
              <a:t>Mawange</a:t>
            </a:r>
            <a:r>
              <a:rPr lang="en-GB" sz="1400" dirty="0">
                <a:latin typeface="Arial Narrow" panose="020B0606020202030204" pitchFamily="34" charset="0"/>
                <a:cs typeface="Arial Narrow" panose="020B0604020202020204" pitchFamily="34" charset="0"/>
              </a:rPr>
              <a:t> from Events factory (</a:t>
            </a:r>
            <a:r>
              <a:rPr lang="en-US" sz="1400" dirty="0">
                <a:solidFill>
                  <a:srgbClr val="D10001"/>
                </a:solidFill>
                <a:latin typeface="Arial Narrow" panose="020B0606020202030204" pitchFamily="34" charset="0"/>
              </a:rPr>
              <a:t>exhibition@eventsfactory.rw</a:t>
            </a:r>
            <a:r>
              <a:rPr lang="en-US" sz="1400" dirty="0">
                <a:latin typeface="Arial Narrow" panose="020B0606020202030204" pitchFamily="34" charset="0"/>
              </a:rPr>
              <a:t>) </a:t>
            </a:r>
            <a:r>
              <a:rPr lang="en-GB" sz="1400" noProof="0" dirty="0">
                <a:latin typeface="Arial Narrow" panose="020B0606020202030204" pitchFamily="34" charset="0"/>
                <a:cs typeface="Arial Narrow" panose="020B0604020202020204" pitchFamily="34" charset="0"/>
              </a:rPr>
              <a:t>before </a:t>
            </a:r>
            <a:r>
              <a:rPr lang="en-GB" sz="1400" b="1" noProof="0" dirty="0">
                <a:latin typeface="Arial Narrow" panose="020B0606020202030204" pitchFamily="34" charset="0"/>
                <a:cs typeface="Arial Narrow" panose="020B0604020202020204" pitchFamily="34" charset="0"/>
              </a:rPr>
              <a:t>5 August 2026.</a:t>
            </a:r>
          </a:p>
          <a:p>
            <a:endParaRPr lang="en-GB" sz="1400" b="1" dirty="0">
              <a:latin typeface="Arial Narrow" panose="020B0606020202030204" pitchFamily="34" charset="0"/>
              <a:cs typeface="Arial Narrow" panose="020B0604020202020204" pitchFamily="34" charset="0"/>
            </a:endParaRPr>
          </a:p>
          <a:p>
            <a:r>
              <a:rPr lang="en-GB" sz="1400" b="1" noProof="0" dirty="0">
                <a:latin typeface="Arial Narrow" panose="020B0606020202030204" pitchFamily="34" charset="0"/>
                <a:cs typeface="Arial Narrow" panose="020B0604020202020204" pitchFamily="34" charset="0"/>
              </a:rPr>
              <a:t>Raw space / own stand construction</a:t>
            </a:r>
          </a:p>
          <a:p>
            <a:r>
              <a:rPr lang="en-GB" sz="1400" dirty="0">
                <a:latin typeface="Arial Narrow" panose="020B0606020202030204" pitchFamily="34" charset="0"/>
                <a:cs typeface="Arial Narrow" panose="020B0604020202020204" pitchFamily="34" charset="0"/>
              </a:rPr>
              <a:t>Own stand constructions must submit their stand design to </a:t>
            </a:r>
            <a:r>
              <a:rPr lang="nl-NL" sz="1400" dirty="0">
                <a:solidFill>
                  <a:srgbClr val="D10001"/>
                </a:solidFill>
                <a:latin typeface="Arial Narrow" panose="020B0606020202030204" pitchFamily="34" charset="0"/>
                <a:cs typeface="Arial Narrow" panose="020B0604020202020204" pitchFamily="34" charset="0"/>
              </a:rPr>
              <a:t>Annemieke.timmers</a:t>
            </a:r>
            <a:r>
              <a:rPr lang="nl-NL" sz="1400" u="sng" dirty="0">
                <a:solidFill>
                  <a:srgbClr val="D10001"/>
                </a:solidFill>
                <a:latin typeface="Arial Narrow" panose="020B0606020202030204" pitchFamily="34" charset="0"/>
                <a:hlinkClick r:id="rId4">
                  <a:extLst>
                    <a:ext uri="{A12FA001-AC4F-418D-AE19-62706E023703}">
                      <ahyp:hlinkClr xmlns:ahyp="http://schemas.microsoft.com/office/drawing/2018/hyperlinkcolor" val="tx"/>
                    </a:ext>
                  </a:extLst>
                </a:hlinkClick>
              </a:rPr>
              <a:t>@</a:t>
            </a:r>
            <a:r>
              <a:rPr lang="nl-NL" sz="1400" u="sng" dirty="0">
                <a:solidFill>
                  <a:srgbClr val="D10001"/>
                </a:solidFill>
                <a:latin typeface="Arial Narrow" panose="020B0606020202030204" pitchFamily="34" charset="0"/>
              </a:rPr>
              <a:t>jaarbeurs.nl</a:t>
            </a:r>
            <a:r>
              <a:rPr lang="en-GB" sz="1400" dirty="0">
                <a:latin typeface="Arial Narrow" panose="020B0606020202030204" pitchFamily="34" charset="0"/>
                <a:cs typeface="Arial Narrow" panose="020B0604020202020204" pitchFamily="34" charset="0"/>
              </a:rPr>
              <a:t>) before </a:t>
            </a:r>
            <a:r>
              <a:rPr lang="en-GB" sz="1400" b="1" dirty="0">
                <a:latin typeface="Arial Narrow" panose="020B0606020202030204" pitchFamily="34" charset="0"/>
                <a:cs typeface="Arial Narrow" panose="020B0604020202020204" pitchFamily="34" charset="0"/>
              </a:rPr>
              <a:t>28 August 2026. </a:t>
            </a:r>
            <a:r>
              <a:rPr lang="en-GB" sz="1400" dirty="0">
                <a:latin typeface="Arial Narrow" panose="020B0606020202030204" pitchFamily="34" charset="0"/>
                <a:cs typeface="Arial Narrow" panose="020B0604020202020204" pitchFamily="34" charset="0"/>
              </a:rPr>
              <a:t>Please r</a:t>
            </a:r>
            <a:r>
              <a:rPr lang="en-GB" sz="1400" noProof="0" dirty="0" err="1">
                <a:latin typeface="Arial Narrow" panose="020B0606020202030204" pitchFamily="34" charset="0"/>
                <a:cs typeface="Arial Narrow" panose="020B0604020202020204" pitchFamily="34" charset="0"/>
              </a:rPr>
              <a:t>eview</a:t>
            </a:r>
            <a:r>
              <a:rPr lang="en-GB" sz="1400" noProof="0" dirty="0">
                <a:latin typeface="Arial Narrow" panose="020B0606020202030204" pitchFamily="34" charset="0"/>
                <a:cs typeface="Arial Narrow" panose="020B0604020202020204" pitchFamily="34" charset="0"/>
              </a:rPr>
              <a:t> the Stand Construction Rules and Regulations in the Exhibitor Portal task: "Own stand construction: what you need to know". </a:t>
            </a:r>
          </a:p>
          <a:p>
            <a:endParaRPr lang="en-GB" sz="1400" noProof="0" dirty="0">
              <a:latin typeface="Arial Narrow" panose="020B0606020202030204" pitchFamily="34" charset="0"/>
              <a:cs typeface="Arial Narrow" panose="020B0604020202020204" pitchFamily="34" charset="0"/>
            </a:endParaRPr>
          </a:p>
          <a:p>
            <a:r>
              <a:rPr lang="en-GB" sz="1400" noProof="0" dirty="0">
                <a:latin typeface="Arial Narrow" panose="020B0606020202030204" pitchFamily="34" charset="0"/>
                <a:cs typeface="Arial Narrow" panose="020B0604020202020204" pitchFamily="34" charset="0"/>
              </a:rPr>
              <a:t>In the same task you </a:t>
            </a:r>
          </a:p>
          <a:p>
            <a:pPr marL="285750" indent="-285750">
              <a:buFont typeface="Arial" panose="020B0604020202020204" pitchFamily="34" charset="0"/>
              <a:buChar char="•"/>
            </a:pPr>
            <a:r>
              <a:rPr lang="en-GB" sz="1400" dirty="0">
                <a:latin typeface="Arial Narrow" panose="020B0606020202030204" pitchFamily="34" charset="0"/>
                <a:cs typeface="Arial Narrow" panose="020B0604020202020204" pitchFamily="34" charset="0"/>
              </a:rPr>
              <a:t>Find the list of recommended stand contractors</a:t>
            </a:r>
          </a:p>
          <a:p>
            <a:pPr marL="285750" indent="-285750">
              <a:buFont typeface="Arial" panose="020B0604020202020204" pitchFamily="34" charset="0"/>
              <a:buChar char="•"/>
            </a:pPr>
            <a:r>
              <a:rPr lang="en-GB" sz="1400" noProof="0" dirty="0">
                <a:latin typeface="Arial Narrow" panose="020B0606020202030204" pitchFamily="34" charset="0"/>
                <a:cs typeface="Arial Narrow" panose="020B0604020202020204" pitchFamily="34" charset="0"/>
              </a:rPr>
              <a:t>Find the compulsory forms (</a:t>
            </a:r>
            <a:r>
              <a:rPr lang="en-GB" sz="1400" dirty="0">
                <a:latin typeface="Arial Narrow" panose="020B0606020202030204" pitchFamily="34" charset="0"/>
                <a:cs typeface="Arial Narrow" panose="020B0604020202020204" pitchFamily="34" charset="0"/>
              </a:rPr>
              <a:t>Method statement form</a:t>
            </a:r>
            <a:r>
              <a:rPr lang="en-GB" sz="1400" noProof="0" dirty="0">
                <a:latin typeface="Arial Narrow" panose="020B0606020202030204" pitchFamily="34" charset="0"/>
                <a:cs typeface="Arial Narrow" panose="020B0604020202020204" pitchFamily="34" charset="0"/>
              </a:rPr>
              <a:t>)</a:t>
            </a:r>
          </a:p>
          <a:p>
            <a:endParaRPr lang="en-GB" sz="1400" noProof="0" dirty="0">
              <a:solidFill>
                <a:srgbClr val="D10001"/>
              </a:solidFill>
              <a:latin typeface="Arial Narrow" panose="020B0606020202030204" pitchFamily="34" charset="0"/>
              <a:cs typeface="Arial Narrow" panose="020B0604020202020204" pitchFamily="34" charset="0"/>
            </a:endParaRPr>
          </a:p>
        </p:txBody>
      </p:sp>
    </p:spTree>
    <p:extLst>
      <p:ext uri="{BB962C8B-B14F-4D97-AF65-F5344CB8AC3E}">
        <p14:creationId xmlns:p14="http://schemas.microsoft.com/office/powerpoint/2010/main" val="791014495"/>
      </p:ext>
    </p:extLst>
  </p:cSld>
  <p:clrMapOvr>
    <a:masterClrMapping/>
  </p:clrMapOvr>
</p:sld>
</file>

<file path=ppt/theme/theme1.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itle2 xmlns="c740932f-c9a6-48a0-ab1e-865e85f70bcc" xsi:nil="true"/>
    <_ip_UnifiedCompliancePolicyUIAction xmlns="http://schemas.microsoft.com/sharepoint/v3" xsi:nil="true"/>
    <lcf76f155ced4ddcb4097134ff3c332f xmlns="c740932f-c9a6-48a0-ab1e-865e85f70bcc">
      <Terms xmlns="http://schemas.microsoft.com/office/infopath/2007/PartnerControls"/>
    </lcf76f155ced4ddcb4097134ff3c332f>
    <Title1 xmlns="c740932f-c9a6-48a0-ab1e-865e85f70bcc" xsi:nil="true"/>
    <_ip_UnifiedCompliancePolicyProperties xmlns="http://schemas.microsoft.com/sharepoint/v3" xsi:nil="true"/>
    <TaxCatchAll xmlns="3b3b4a04-f002-4ce8-8bb7-78c024710374" xsi:nil="true"/>
    <Title0 xmlns="c740932f-c9a6-48a0-ab1e-865e85f70bcc"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5185AB111D18F4B925C8CBD8DF97216" ma:contentTypeVersion="19" ma:contentTypeDescription="Een nieuw document maken." ma:contentTypeScope="" ma:versionID="d34c1a81bf0f9a5576f11b263387eefe">
  <xsd:schema xmlns:xsd="http://www.w3.org/2001/XMLSchema" xmlns:xs="http://www.w3.org/2001/XMLSchema" xmlns:p="http://schemas.microsoft.com/office/2006/metadata/properties" xmlns:ns1="http://schemas.microsoft.com/sharepoint/v3" xmlns:ns2="c740932f-c9a6-48a0-ab1e-865e85f70bcc" xmlns:ns3="3b3b4a04-f002-4ce8-8bb7-78c024710374" targetNamespace="http://schemas.microsoft.com/office/2006/metadata/properties" ma:root="true" ma:fieldsID="cdaf5ec4207b0cde8b9287308852fa06" ns1:_="" ns2:_="" ns3:_="">
    <xsd:import namespace="http://schemas.microsoft.com/sharepoint/v3"/>
    <xsd:import namespace="c740932f-c9a6-48a0-ab1e-865e85f70bcc"/>
    <xsd:import namespace="3b3b4a04-f002-4ce8-8bb7-78c02471037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Title0" minOccurs="0"/>
                <xsd:element ref="ns2:Title1" minOccurs="0"/>
                <xsd:element ref="ns2:Title2"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1:_ip_UnifiedCompliancePolicyProperties" minOccurs="0"/>
                <xsd:element ref="ns1:_ip_UnifiedCompliancePolicyUIAc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Eigenschappen van het geïntegreerd beleid voor naleving" ma:hidden="true" ma:internalName="_ip_UnifiedCompliancePolicyProperties">
      <xsd:simpleType>
        <xsd:restriction base="dms:Note"/>
      </xsd:simpleType>
    </xsd:element>
    <xsd:element name="_ip_UnifiedCompliancePolicyUIAction" ma:index="25" nillable="true" ma:displayName="Actie van de gebruikersinterface van het geïntegreerd beleid voor naleving"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740932f-c9a6-48a0-ab1e-865e85f70bc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Title0" ma:index="12" nillable="true" ma:displayName="Title" ma:description="" ma:internalName="Title0">
      <xsd:simpleType>
        <xsd:restriction base="dms:Text">
          <xsd:maxLength value="255"/>
        </xsd:restriction>
      </xsd:simpleType>
    </xsd:element>
    <xsd:element name="Title1" ma:index="13" nillable="true" ma:displayName="Title" ma:description="" ma:internalName="Title1">
      <xsd:simpleType>
        <xsd:restriction base="dms:Text">
          <xsd:maxLength value="255"/>
        </xsd:restriction>
      </xsd:simpleType>
    </xsd:element>
    <xsd:element name="Title2" ma:index="14" nillable="true" ma:displayName="Title" ma:description="" ma:internalName="Title2">
      <xsd:simpleType>
        <xsd:restriction base="dms:Text">
          <xsd:maxLength value="255"/>
        </xsd:restriction>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Afbeeldingtags" ma:readOnly="false" ma:fieldId="{5cf76f15-5ced-4ddc-b409-7134ff3c332f}" ma:taxonomyMulti="true" ma:sspId="bdd3b94c-641f-4d61-84ab-7eef0dccaaf9" ma:termSetId="09814cd3-568e-fe90-9814-8d621ff8fb84" ma:anchorId="fba54fb3-c3e1-fe81-a776-ca4b69148c4d" ma:open="true" ma:isKeyword="false">
      <xsd:complexType>
        <xsd:sequence>
          <xsd:element ref="pc:Terms" minOccurs="0" maxOccurs="1"/>
        </xsd:sequence>
      </xsd:complexType>
    </xsd:element>
    <xsd:element name="MediaServiceOCR" ma:index="23" nillable="true" ma:displayName="Extracted Text" ma:internalName="MediaServiceOCR" ma:readOnly="true">
      <xsd:simpleType>
        <xsd:restriction base="dms:Note">
          <xsd:maxLength value="255"/>
        </xsd:restriction>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b3b4a04-f002-4ce8-8bb7-78c024710374"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91cf8169-50ec-4a8b-9480-3bf8876deccf}" ma:internalName="TaxCatchAll" ma:showField="CatchAllData" ma:web="3b3b4a04-f002-4ce8-8bb7-78c02471037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638BC3B-0EB3-4396-A717-FE30C20C92E8}">
  <ds:schemaRefs>
    <ds:schemaRef ds:uri="http://schemas.microsoft.com/sharepoint/v3/contenttype/forms"/>
  </ds:schemaRefs>
</ds:datastoreItem>
</file>

<file path=customXml/itemProps2.xml><?xml version="1.0" encoding="utf-8"?>
<ds:datastoreItem xmlns:ds="http://schemas.openxmlformats.org/officeDocument/2006/customXml" ds:itemID="{75ECC24A-DEC0-4770-8000-797213A2E836}">
  <ds:schemaRefs>
    <ds:schemaRef ds:uri="3b3b4a04-f002-4ce8-8bb7-78c024710374"/>
    <ds:schemaRef ds:uri="c740932f-c9a6-48a0-ab1e-865e85f70bcc"/>
    <ds:schemaRef ds:uri="http://schemas.microsoft.com/office/2006/metadata/properties"/>
    <ds:schemaRef ds:uri="http://schemas.microsoft.com/office/infopath/2007/PartnerControls"/>
    <ds:schemaRef ds:uri="http://schemas.microsoft.com/sharepoint/v3"/>
  </ds:schemaRefs>
</ds:datastoreItem>
</file>

<file path=customXml/itemProps3.xml><?xml version="1.0" encoding="utf-8"?>
<ds:datastoreItem xmlns:ds="http://schemas.openxmlformats.org/officeDocument/2006/customXml" ds:itemID="{1E6506DF-1676-4B6D-89CD-E53348E79B22}">
  <ds:schemaRefs>
    <ds:schemaRef ds:uri="3b3b4a04-f002-4ce8-8bb7-78c024710374"/>
    <ds:schemaRef ds:uri="c740932f-c9a6-48a0-ab1e-865e85f70bc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f30f67bc-d1c3-4188-b1ea-b7e72bedbb2d}" enabled="1" method="Privileged" siteId="{444e0d0f-87a7-4f26-a0a9-4111f24cf350}" removed="0"/>
</clbl:labelList>
</file>

<file path=docProps/app.xml><?xml version="1.0" encoding="utf-8"?>
<Properties xmlns="http://schemas.openxmlformats.org/officeDocument/2006/extended-properties" xmlns:vt="http://schemas.openxmlformats.org/officeDocument/2006/docPropsVTypes">
  <TotalTime>810</TotalTime>
  <Words>1137</Words>
  <Application>Microsoft Office PowerPoint</Application>
  <PresentationFormat>On-screen Show (16:9)</PresentationFormat>
  <Paragraphs>132</Paragraphs>
  <Slides>14</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Arial Narrow</vt:lpstr>
      <vt:lpstr>Calibri</vt:lpstr>
      <vt:lpstr>Times New Roman</vt:lpstr>
      <vt:lpstr>Office-Design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Markus Nowak</dc:creator>
  <cp:lastModifiedBy>Mirjam Govaerts</cp:lastModifiedBy>
  <cp:revision>1</cp:revision>
  <dcterms:created xsi:type="dcterms:W3CDTF">2018-04-13T10:04:32Z</dcterms:created>
  <dcterms:modified xsi:type="dcterms:W3CDTF">2026-07-14T07:23:51Z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0x010100E5185AB111D18F4B925C8CBD8DF97216</vt:lpwstr>
  </property>
  <property fmtid="{D5CDD505-2E9C-101B-9397-08002B2CF9AE}" pid="3" name="MediaServiceImageTags">
    <vt:lpwstr/>
  </property>
</Properties>
</file>