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8229600" cy="14630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FD8B39-909C-4D82-998F-8C0A4C086590}" v="2" dt="2026-07-02T13:00:03.9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35" d="100"/>
          <a:sy n="35" d="100"/>
        </p:scale>
        <p:origin x="287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roen Schuiten" userId="cd794b1c-e4a9-4d84-be9b-b3209b411cf3" providerId="ADAL" clId="{9613B449-B79E-477C-8DCD-73B13277DA3C}"/>
    <pc:docChg chg="undo custSel modSld modMainMaster">
      <pc:chgData name="Jeroen Schuiten" userId="cd794b1c-e4a9-4d84-be9b-b3209b411cf3" providerId="ADAL" clId="{9613B449-B79E-477C-8DCD-73B13277DA3C}" dt="2026-07-02T13:00:03.938" v="14" actId="14826"/>
      <pc:docMkLst>
        <pc:docMk/>
      </pc:docMkLst>
      <pc:sldChg chg="addSp delSp modSp mod">
        <pc:chgData name="Jeroen Schuiten" userId="cd794b1c-e4a9-4d84-be9b-b3209b411cf3" providerId="ADAL" clId="{9613B449-B79E-477C-8DCD-73B13277DA3C}" dt="2026-07-02T13:00:03.938" v="14" actId="14826"/>
        <pc:sldMkLst>
          <pc:docMk/>
          <pc:sldMk cId="1332745727" sldId="257"/>
        </pc:sldMkLst>
        <pc:spChg chg="add del">
          <ac:chgData name="Jeroen Schuiten" userId="cd794b1c-e4a9-4d84-be9b-b3209b411cf3" providerId="ADAL" clId="{9613B449-B79E-477C-8DCD-73B13277DA3C}" dt="2026-07-02T12:59:38.210" v="12" actId="931"/>
          <ac:spMkLst>
            <pc:docMk/>
            <pc:sldMk cId="1332745727" sldId="257"/>
            <ac:spMk id="2" creationId="{58FEB649-B9D6-5EBF-1AB7-6E3CFB017796}"/>
          </ac:spMkLst>
        </pc:spChg>
        <pc:spChg chg="mod topLvl">
          <ac:chgData name="Jeroen Schuiten" userId="cd794b1c-e4a9-4d84-be9b-b3209b411cf3" providerId="ADAL" clId="{9613B449-B79E-477C-8DCD-73B13277DA3C}" dt="2026-07-02T12:59:48.306" v="13" actId="165"/>
          <ac:spMkLst>
            <pc:docMk/>
            <pc:sldMk cId="1332745727" sldId="257"/>
            <ac:spMk id="6" creationId="{8750F62D-8F51-A72E-29FC-CBFC55220225}"/>
          </ac:spMkLst>
        </pc:spChg>
        <pc:grpChg chg="del">
          <ac:chgData name="Jeroen Schuiten" userId="cd794b1c-e4a9-4d84-be9b-b3209b411cf3" providerId="ADAL" clId="{9613B449-B79E-477C-8DCD-73B13277DA3C}" dt="2026-07-02T12:59:48.306" v="13" actId="165"/>
          <ac:grpSpMkLst>
            <pc:docMk/>
            <pc:sldMk cId="1332745727" sldId="257"/>
            <ac:grpSpMk id="7" creationId="{4C85098B-4E13-8FEA-66DD-1C01033885D2}"/>
          </ac:grpSpMkLst>
        </pc:grpChg>
        <pc:picChg chg="add del mod ord">
          <ac:chgData name="Jeroen Schuiten" userId="cd794b1c-e4a9-4d84-be9b-b3209b411cf3" providerId="ADAL" clId="{9613B449-B79E-477C-8DCD-73B13277DA3C}" dt="2026-07-02T12:59:24.395" v="4" actId="931"/>
          <ac:picMkLst>
            <pc:docMk/>
            <pc:sldMk cId="1332745727" sldId="257"/>
            <ac:picMk id="4" creationId="{476BE956-9A09-9D0C-F8F0-BC3F823754D3}"/>
          </ac:picMkLst>
        </pc:picChg>
        <pc:picChg chg="mod topLvl">
          <ac:chgData name="Jeroen Schuiten" userId="cd794b1c-e4a9-4d84-be9b-b3209b411cf3" providerId="ADAL" clId="{9613B449-B79E-477C-8DCD-73B13277DA3C}" dt="2026-07-02T13:00:03.938" v="14" actId="14826"/>
          <ac:picMkLst>
            <pc:docMk/>
            <pc:sldMk cId="1332745727" sldId="257"/>
            <ac:picMk id="5" creationId="{7BBC854C-82DE-F400-BCFA-935ECE13CB30}"/>
          </ac:picMkLst>
        </pc:picChg>
        <pc:picChg chg="add del mod ord">
          <ac:chgData name="Jeroen Schuiten" userId="cd794b1c-e4a9-4d84-be9b-b3209b411cf3" providerId="ADAL" clId="{9613B449-B79E-477C-8DCD-73B13277DA3C}" dt="2026-07-02T12:59:33.255" v="9" actId="931"/>
          <ac:picMkLst>
            <pc:docMk/>
            <pc:sldMk cId="1332745727" sldId="257"/>
            <ac:picMk id="9" creationId="{1D176BA9-0AB2-5E6E-AD1F-CB7770A5C4DF}"/>
          </ac:picMkLst>
        </pc:picChg>
        <pc:picChg chg="add del mod ord">
          <ac:chgData name="Jeroen Schuiten" userId="cd794b1c-e4a9-4d84-be9b-b3209b411cf3" providerId="ADAL" clId="{9613B449-B79E-477C-8DCD-73B13277DA3C}" dt="2026-07-02T12:59:38.210" v="12" actId="931"/>
          <ac:picMkLst>
            <pc:docMk/>
            <pc:sldMk cId="1332745727" sldId="257"/>
            <ac:picMk id="11" creationId="{38AEDB57-2834-8532-D530-A86892870DDC}"/>
          </ac:picMkLst>
        </pc:picChg>
      </pc:sldChg>
      <pc:sldMasterChg chg="modSldLayout">
        <pc:chgData name="Jeroen Schuiten" userId="cd794b1c-e4a9-4d84-be9b-b3209b411cf3" providerId="ADAL" clId="{9613B449-B79E-477C-8DCD-73B13277DA3C}" dt="2026-07-02T12:59:08.240" v="1" actId="735"/>
        <pc:sldMasterMkLst>
          <pc:docMk/>
          <pc:sldMasterMk cId="4182008606" sldId="2147483660"/>
        </pc:sldMasterMkLst>
        <pc:sldLayoutChg chg="modSp">
          <pc:chgData name="Jeroen Schuiten" userId="cd794b1c-e4a9-4d84-be9b-b3209b411cf3" providerId="ADAL" clId="{9613B449-B79E-477C-8DCD-73B13277DA3C}" dt="2026-07-02T12:59:08.240" v="1" actId="735"/>
          <pc:sldLayoutMkLst>
            <pc:docMk/>
            <pc:sldMasterMk cId="4182008606" sldId="2147483660"/>
            <pc:sldLayoutMk cId="2857664302" sldId="2147483661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20DE7E0-930E-C97C-0E84-8E1E3AA9FC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229600" cy="14630400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7664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608" userDrawn="1">
          <p15:clr>
            <a:srgbClr val="FBAE40"/>
          </p15:clr>
        </p15:guide>
        <p15:guide id="2" pos="2592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5785" y="778936"/>
            <a:ext cx="7098030" cy="28278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5785" y="3894667"/>
            <a:ext cx="7098030" cy="92828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5785" y="13560217"/>
            <a:ext cx="1851660" cy="778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6B72BA9-625E-49A1-811C-6D9C21CCF966}" type="datetimeFigureOut">
              <a:rPr lang="nl-NL" smtClean="0"/>
              <a:t>2-7-2026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26055" y="13560217"/>
            <a:ext cx="2777490" cy="778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12155" y="13560217"/>
            <a:ext cx="1851660" cy="778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2F4678-DE8D-4E26-88DE-71B73D78C08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82008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8FEB649-B9D6-5EBF-1AB7-6E3CFB0177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BC854C-82DE-F400-BCFA-935ECE13C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5110" y="11181223"/>
            <a:ext cx="5619380" cy="23757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50F62D-8F51-A72E-29FC-CBFC55220225}"/>
              </a:ext>
            </a:extLst>
          </p:cNvPr>
          <p:cNvSpPr txBox="1"/>
          <p:nvPr/>
        </p:nvSpPr>
        <p:spPr>
          <a:xfrm>
            <a:off x="2698066" y="13015232"/>
            <a:ext cx="2833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Hall: x Booth Nr. x</a:t>
            </a:r>
            <a:endParaRPr lang="nl-NL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7457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30f67bc-d1c3-4188-b1ea-b7e72bedbb2d}" enabled="1" method="Privileged" siteId="{444e0d0f-87a7-4f26-a0a9-4111f24cf35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7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Jeroen Schuiten</dc:creator>
  <cp:lastModifiedBy>Jeroen Schuiten</cp:lastModifiedBy>
  <cp:revision>1</cp:revision>
  <dcterms:created xsi:type="dcterms:W3CDTF">2026-01-27T15:21:45Z</dcterms:created>
  <dcterms:modified xsi:type="dcterms:W3CDTF">2026-07-02T13:00:07Z</dcterms:modified>
</cp:coreProperties>
</file>