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8" r:id="rId2"/>
    <p:sldId id="259" r:id="rId3"/>
  </p:sldIdLst>
  <p:sldSz cx="8229600" cy="82296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C826794-15BC-4D03-BE38-0E5CF085F75A}" v="3" dt="2026-07-02T12:56:12.19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62" d="100"/>
          <a:sy n="62" d="100"/>
        </p:scale>
        <p:origin x="2184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Relationship Id="rId9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eroen Schuiten" userId="cd794b1c-e4a9-4d84-be9b-b3209b411cf3" providerId="ADAL" clId="{9613B449-B79E-477C-8DCD-73B13277DA3C}"/>
    <pc:docChg chg="undo custSel addSld delSld modSld modMainMaster">
      <pc:chgData name="Jeroen Schuiten" userId="cd794b1c-e4a9-4d84-be9b-b3209b411cf3" providerId="ADAL" clId="{9613B449-B79E-477C-8DCD-73B13277DA3C}" dt="2026-07-02T12:56:12.191" v="116" actId="14826"/>
      <pc:docMkLst>
        <pc:docMk/>
      </pc:docMkLst>
      <pc:sldMasterChg chg="modSldLayout">
        <pc:chgData name="Jeroen Schuiten" userId="cd794b1c-e4a9-4d84-be9b-b3209b411cf3" providerId="ADAL" clId="{9613B449-B79E-477C-8DCD-73B13277DA3C}" dt="2026-07-02T12:56:12.191" v="116" actId="14826"/>
        <pc:sldMasterMkLst>
          <pc:docMk/>
          <pc:sldMasterMk cId="1793099421" sldId="2147483660"/>
        </pc:sldMasterMkLst>
        <pc:sldLayoutChg chg="addSp delSp modSp mod">
          <pc:chgData name="Jeroen Schuiten" userId="cd794b1c-e4a9-4d84-be9b-b3209b411cf3" providerId="ADAL" clId="{9613B449-B79E-477C-8DCD-73B13277DA3C}" dt="2026-07-02T12:56:12.191" v="116" actId="14826"/>
          <pc:sldLayoutMkLst>
            <pc:docMk/>
            <pc:sldMasterMk cId="1793099421" sldId="2147483660"/>
            <pc:sldLayoutMk cId="2329768365" sldId="2147483661"/>
          </pc:sldLayoutMkLst>
          <pc:picChg chg="mod">
            <ac:chgData name="Jeroen Schuiten" userId="cd794b1c-e4a9-4d84-be9b-b3209b411cf3" providerId="ADAL" clId="{9613B449-B79E-477C-8DCD-73B13277DA3C}" dt="2026-07-02T12:56:12.191" v="116" actId="14826"/>
            <ac:picMkLst>
              <pc:docMk/>
              <pc:sldMasterMk cId="1793099421" sldId="2147483660"/>
              <pc:sldLayoutMk cId="2329768365" sldId="2147483661"/>
              <ac:picMk id="3" creationId="{0E0203B7-A0CE-59A0-A060-15A837D9B5E7}"/>
            </ac:picMkLst>
          </pc:picChg>
        </pc:sldLayoutChg>
        <pc:sldLayoutChg chg="modSp">
          <pc:chgData name="Jeroen Schuiten" userId="cd794b1c-e4a9-4d84-be9b-b3209b411cf3" providerId="ADAL" clId="{9613B449-B79E-477C-8DCD-73B13277DA3C}" dt="2026-07-02T12:55:18.334" v="115" actId="14826"/>
          <pc:sldLayoutMkLst>
            <pc:docMk/>
            <pc:sldMasterMk cId="1793099421" sldId="2147483660"/>
            <pc:sldLayoutMk cId="2599981145" sldId="2147483663"/>
          </pc:sldLayoutMkLst>
          <pc:picChg chg="mod">
            <ac:chgData name="Jeroen Schuiten" userId="cd794b1c-e4a9-4d84-be9b-b3209b411cf3" providerId="ADAL" clId="{9613B449-B79E-477C-8DCD-73B13277DA3C}" dt="2026-07-02T12:55:18.334" v="115" actId="14826"/>
            <ac:picMkLst>
              <pc:docMk/>
              <pc:sldMasterMk cId="1793099421" sldId="2147483660"/>
              <pc:sldLayoutMk cId="2599981145" sldId="2147483663"/>
              <ac:picMk id="3" creationId="{303CFEAD-ECBD-2AFA-2BD5-E5C7271ED24E}"/>
            </ac:picMkLst>
          </pc:picChg>
        </pc:sldLayoutChg>
      </pc:sldMaster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mplate 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E0203B7-A0CE-59A0-A060-15A837D9B5E7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8229600" cy="8229600"/>
          </a:xfrm>
          <a:prstGeom prst="rect">
            <a:avLst/>
          </a:prstGeom>
        </p:spPr>
      </p:pic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8C97C38C-15EC-98E3-0741-CD4C0D9898F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062976" y="6450691"/>
            <a:ext cx="4092497" cy="747712"/>
          </a:xfrm>
        </p:spPr>
        <p:txBody>
          <a:bodyPr lIns="0" tIns="0" rIns="0" bIns="0" anchor="ctr" anchorCtr="0">
            <a:noAutofit/>
          </a:bodyPr>
          <a:lstStyle>
            <a:lvl2pPr algn="ctr">
              <a:buNone/>
              <a:defRPr sz="24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</a:lstStyle>
          <a:p>
            <a:pPr lvl="1"/>
            <a:r>
              <a:rPr lang="en-GB" dirty="0"/>
              <a:t>Hall: x</a:t>
            </a:r>
            <a:r>
              <a:rPr lang="en-GB"/>
              <a:t>, Booth </a:t>
            </a:r>
            <a:r>
              <a:rPr lang="en-GB" dirty="0"/>
              <a:t>nr.: x</a:t>
            </a:r>
            <a:endParaRPr lang="nl-NL" dirty="0"/>
          </a:p>
        </p:txBody>
      </p:sp>
      <p:sp>
        <p:nvSpPr>
          <p:cNvPr id="4" name="Online Image Placeholder 3">
            <a:extLst>
              <a:ext uri="{FF2B5EF4-FFF2-40B4-BE49-F238E27FC236}">
                <a16:creationId xmlns:a16="http://schemas.microsoft.com/office/drawing/2014/main" id="{DD7F4869-530E-066B-E10B-CABE7EF6D617}"/>
              </a:ext>
            </a:extLst>
          </p:cNvPr>
          <p:cNvSpPr>
            <a:spLocks noGrp="1"/>
          </p:cNvSpPr>
          <p:nvPr>
            <p:ph type="clipArt" sz="quarter" idx="12"/>
          </p:nvPr>
        </p:nvSpPr>
        <p:spPr>
          <a:xfrm>
            <a:off x="1170761" y="4231190"/>
            <a:ext cx="5876925" cy="1974347"/>
          </a:xfrm>
        </p:spPr>
        <p:txBody>
          <a:bodyPr/>
          <a:lstStyle/>
          <a:p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32976836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592" userDrawn="1">
          <p15:clr>
            <a:srgbClr val="FBAE40"/>
          </p15:clr>
        </p15:guide>
        <p15:guide id="2" pos="2592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mplate 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03CFEAD-ECBD-2AFA-2BD5-E5C7271ED24E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8229600" cy="8229600"/>
          </a:xfrm>
          <a:prstGeom prst="rect">
            <a:avLst/>
          </a:prstGeom>
        </p:spPr>
      </p:pic>
      <p:sp>
        <p:nvSpPr>
          <p:cNvPr id="9" name="Text Placeholder 13">
            <a:extLst>
              <a:ext uri="{FF2B5EF4-FFF2-40B4-BE49-F238E27FC236}">
                <a16:creationId xmlns:a16="http://schemas.microsoft.com/office/drawing/2014/main" id="{7C86A49C-88AB-D26C-78C7-E8604AA832B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062976" y="6450691"/>
            <a:ext cx="4092497" cy="747712"/>
          </a:xfrm>
        </p:spPr>
        <p:txBody>
          <a:bodyPr lIns="0" tIns="0" rIns="0" bIns="0" anchor="ctr" anchorCtr="0">
            <a:noAutofit/>
          </a:bodyPr>
          <a:lstStyle>
            <a:lvl2pPr algn="ctr">
              <a:buNone/>
              <a:defRPr sz="24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</a:lstStyle>
          <a:p>
            <a:pPr lvl="1"/>
            <a:r>
              <a:rPr lang="en-GB" dirty="0"/>
              <a:t>Hall: x, Booth nr.: x</a:t>
            </a:r>
            <a:endParaRPr lang="nl-NL" dirty="0"/>
          </a:p>
        </p:txBody>
      </p:sp>
      <p:sp>
        <p:nvSpPr>
          <p:cNvPr id="2" name="Online Image Placeholder 3">
            <a:extLst>
              <a:ext uri="{FF2B5EF4-FFF2-40B4-BE49-F238E27FC236}">
                <a16:creationId xmlns:a16="http://schemas.microsoft.com/office/drawing/2014/main" id="{6E87C48E-E399-2CEB-CC39-B829C92B5C52}"/>
              </a:ext>
            </a:extLst>
          </p:cNvPr>
          <p:cNvSpPr>
            <a:spLocks noGrp="1"/>
          </p:cNvSpPr>
          <p:nvPr>
            <p:ph type="clipArt" sz="quarter" idx="12"/>
          </p:nvPr>
        </p:nvSpPr>
        <p:spPr>
          <a:xfrm>
            <a:off x="1170761" y="3938296"/>
            <a:ext cx="5876925" cy="2126747"/>
          </a:xfrm>
        </p:spPr>
        <p:txBody>
          <a:bodyPr/>
          <a:lstStyle/>
          <a:p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59998114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592" userDrawn="1">
          <p15:clr>
            <a:srgbClr val="FBAE40"/>
          </p15:clr>
        </p15:guide>
        <p15:guide id="2" pos="2592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65785" y="438152"/>
            <a:ext cx="7098030" cy="159067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65785" y="2190750"/>
            <a:ext cx="7098030" cy="52216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65785" y="7627622"/>
            <a:ext cx="1851660" cy="4381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8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C6ABD94-79B0-4B13-8034-6949FEF0895C}" type="datetimeFigureOut">
              <a:rPr lang="nl-NL" smtClean="0"/>
              <a:t>2-7-2026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726055" y="7627622"/>
            <a:ext cx="2777490" cy="4381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8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812155" y="7627622"/>
            <a:ext cx="1851660" cy="4381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8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3CB66C9-7741-456B-9D27-EA8A4770E752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7930994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3" r:id="rId2"/>
  </p:sldLayoutIdLst>
  <p:txStyles>
    <p:titleStyle>
      <a:lvl1pPr algn="l" defTabSz="822960" rtl="0" eaLnBrk="1" latinLnBrk="0" hangingPunct="1">
        <a:lnSpc>
          <a:spcPct val="90000"/>
        </a:lnSpc>
        <a:spcBef>
          <a:spcPct val="0"/>
        </a:spcBef>
        <a:buNone/>
        <a:defRPr sz="396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ctr" defTabSz="822960" rtl="0" eaLnBrk="1" latinLnBrk="0" hangingPunct="1">
        <a:lnSpc>
          <a:spcPct val="90000"/>
        </a:lnSpc>
        <a:spcBef>
          <a:spcPts val="900"/>
        </a:spcBef>
        <a:buFontTx/>
        <a:buNone/>
        <a:defRPr sz="2520" b="1" kern="1200">
          <a:solidFill>
            <a:schemeClr val="bg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411480" indent="0" algn="ctr" defTabSz="822960" rtl="0" eaLnBrk="1" latinLnBrk="0" hangingPunct="1">
        <a:lnSpc>
          <a:spcPct val="90000"/>
        </a:lnSpc>
        <a:spcBef>
          <a:spcPts val="450"/>
        </a:spcBef>
        <a:buFontTx/>
        <a:buNone/>
        <a:defRPr sz="2160" b="1" kern="1200">
          <a:solidFill>
            <a:schemeClr val="bg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822960" indent="0" algn="ctr" defTabSz="822960" rtl="0" eaLnBrk="1" latinLnBrk="0" hangingPunct="1">
        <a:lnSpc>
          <a:spcPct val="90000"/>
        </a:lnSpc>
        <a:spcBef>
          <a:spcPts val="450"/>
        </a:spcBef>
        <a:buFontTx/>
        <a:buNone/>
        <a:defRPr sz="1800" b="1" kern="1200">
          <a:solidFill>
            <a:schemeClr val="bg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234440" indent="0" algn="ctr" defTabSz="822960" rtl="0" eaLnBrk="1" latinLnBrk="0" hangingPunct="1">
        <a:lnSpc>
          <a:spcPct val="90000"/>
        </a:lnSpc>
        <a:spcBef>
          <a:spcPts val="450"/>
        </a:spcBef>
        <a:buFontTx/>
        <a:buNone/>
        <a:defRPr sz="1620" b="1" kern="1200">
          <a:solidFill>
            <a:schemeClr val="bg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645920" indent="0" algn="ctr" defTabSz="822960" rtl="0" eaLnBrk="1" latinLnBrk="0" hangingPunct="1">
        <a:lnSpc>
          <a:spcPct val="90000"/>
        </a:lnSpc>
        <a:spcBef>
          <a:spcPts val="450"/>
        </a:spcBef>
        <a:buFontTx/>
        <a:buNone/>
        <a:defRPr sz="1620" b="1" kern="1200">
          <a:solidFill>
            <a:schemeClr val="bg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26314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620" kern="1200">
          <a:solidFill>
            <a:schemeClr val="tx1"/>
          </a:solidFill>
          <a:latin typeface="+mn-lt"/>
          <a:ea typeface="+mn-ea"/>
          <a:cs typeface="+mn-cs"/>
        </a:defRPr>
      </a:lvl6pPr>
      <a:lvl7pPr marL="267462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620" kern="1200">
          <a:solidFill>
            <a:schemeClr val="tx1"/>
          </a:solidFill>
          <a:latin typeface="+mn-lt"/>
          <a:ea typeface="+mn-ea"/>
          <a:cs typeface="+mn-cs"/>
        </a:defRPr>
      </a:lvl7pPr>
      <a:lvl8pPr marL="308610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620" kern="1200">
          <a:solidFill>
            <a:schemeClr val="tx1"/>
          </a:solidFill>
          <a:latin typeface="+mn-lt"/>
          <a:ea typeface="+mn-ea"/>
          <a:cs typeface="+mn-cs"/>
        </a:defRPr>
      </a:lvl8pPr>
      <a:lvl9pPr marL="349758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62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1pPr>
      <a:lvl2pPr marL="41148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3pPr>
      <a:lvl4pPr marL="123444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5pPr>
      <a:lvl6pPr marL="205740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7pPr>
      <a:lvl8pPr marL="288036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8pPr>
      <a:lvl9pPr marL="329184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20F984D3-6EF1-8D69-38A5-EF1C9C09AA1C}"/>
              </a:ext>
            </a:extLst>
          </p:cNvPr>
          <p:cNvSpPr>
            <a:spLocks noGrp="1"/>
          </p:cNvSpPr>
          <p:nvPr>
            <p:ph type="pic" sz="quarter" idx="4294967295"/>
          </p:nvPr>
        </p:nvSpPr>
        <p:spPr>
          <a:xfrm>
            <a:off x="1176338" y="4259766"/>
            <a:ext cx="5876925" cy="1974347"/>
          </a:xfrm>
        </p:spPr>
        <p:txBody>
          <a:bodyPr/>
          <a:lstStyle/>
          <a:p>
            <a:endParaRPr lang="nl-NL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B74E448-741D-B30A-DAC7-8E7615E8640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Hall: X, Booth nr.: X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6586727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8B1B05-5D50-885F-AFEB-971CE48C60B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Hall: X, Booth nr.: X</a:t>
            </a:r>
            <a:endParaRPr lang="nl-NL" dirty="0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35826840-3783-82E1-58CB-1F9F9FD13D24}"/>
              </a:ext>
            </a:extLst>
          </p:cNvPr>
          <p:cNvSpPr>
            <a:spLocks noGrp="1"/>
          </p:cNvSpPr>
          <p:nvPr>
            <p:ph type="pic" sz="quarter" idx="4294967295"/>
          </p:nvPr>
        </p:nvSpPr>
        <p:spPr>
          <a:xfrm>
            <a:off x="1176338" y="3735659"/>
            <a:ext cx="5876925" cy="2386944"/>
          </a:xfrm>
        </p:spPr>
        <p:txBody>
          <a:bodyPr/>
          <a:lstStyle/>
          <a:p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1356527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Metadata/LabelInfo.xml><?xml version="1.0" encoding="utf-8"?>
<clbl:labelList xmlns:clbl="http://schemas.microsoft.com/office/2020/mipLabelMetadata">
  <clbl:label id="{f30f67bc-d1c3-4188-b1ea-b7e72bedbb2d}" enabled="1" method="Privileged" siteId="{444e0d0f-87a7-4f26-a0a9-4111f24cf350}" contentBits="0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117</TotalTime>
  <Words>16</Words>
  <Application>Microsoft Office PowerPoint</Application>
  <PresentationFormat>Custom</PresentationFormat>
  <Paragraphs>2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Aptos</vt:lpstr>
      <vt:lpstr>Aptos Display</vt:lpstr>
      <vt:lpstr>Arial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Jeroen Schuiten</dc:creator>
  <cp:lastModifiedBy>Jeroen Schuiten</cp:lastModifiedBy>
  <cp:revision>1</cp:revision>
  <dcterms:created xsi:type="dcterms:W3CDTF">2026-01-09T10:05:58Z</dcterms:created>
  <dcterms:modified xsi:type="dcterms:W3CDTF">2026-07-02T12:56:22Z</dcterms:modified>
</cp:coreProperties>
</file>