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7" r:id="rId2"/>
  </p:sldIdLst>
  <p:sldSz cx="9144000" cy="1828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943BA5-72AB-4768-9D4C-D1C41C18F6D8}" v="1" dt="2026-07-02T12:44:55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91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77" y="8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oen Schuiten" userId="cd794b1c-e4a9-4d84-be9b-b3209b411cf3" providerId="ADAL" clId="{9613B449-B79E-477C-8DCD-73B13277DA3C}"/>
    <pc:docChg chg="custSel modSld modMainMaster">
      <pc:chgData name="Jeroen Schuiten" userId="cd794b1c-e4a9-4d84-be9b-b3209b411cf3" providerId="ADAL" clId="{9613B449-B79E-477C-8DCD-73B13277DA3C}" dt="2026-07-02T12:44:55.340" v="106" actId="14826"/>
      <pc:docMkLst>
        <pc:docMk/>
      </pc:docMkLst>
      <pc:sldMasterChg chg="modSldLayout">
        <pc:chgData name="Jeroen Schuiten" userId="cd794b1c-e4a9-4d84-be9b-b3209b411cf3" providerId="ADAL" clId="{9613B449-B79E-477C-8DCD-73B13277DA3C}" dt="2026-07-02T12:44:55.340" v="106" actId="14826"/>
        <pc:sldMasterMkLst>
          <pc:docMk/>
          <pc:sldMasterMk cId="3045312352" sldId="2147483662"/>
        </pc:sldMasterMkLst>
        <pc:sldLayoutChg chg="addSp delSp modSp mod">
          <pc:chgData name="Jeroen Schuiten" userId="cd794b1c-e4a9-4d84-be9b-b3209b411cf3" providerId="ADAL" clId="{9613B449-B79E-477C-8DCD-73B13277DA3C}" dt="2026-07-02T12:44:55.340" v="106" actId="14826"/>
          <pc:sldLayoutMkLst>
            <pc:docMk/>
            <pc:sldMasterMk cId="3045312352" sldId="2147483662"/>
            <pc:sldLayoutMk cId="2043989557" sldId="2147483674"/>
          </pc:sldLayoutMkLst>
          <pc:picChg chg="mod">
            <ac:chgData name="Jeroen Schuiten" userId="cd794b1c-e4a9-4d84-be9b-b3209b411cf3" providerId="ADAL" clId="{9613B449-B79E-477C-8DCD-73B13277DA3C}" dt="2026-07-02T12:44:55.340" v="106" actId="14826"/>
            <ac:picMkLst>
              <pc:docMk/>
              <pc:sldMasterMk cId="3045312352" sldId="2147483662"/>
              <pc:sldLayoutMk cId="2043989557" sldId="2147483674"/>
              <ac:picMk id="6" creationId="{E04E3889-0037-F8D2-53FA-6A6EAA003C67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4E3889-0037-F8D2-53FA-6A6EAA003C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18288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10A66-8CB6-A8BE-A72A-6D561A2E0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31656" y="0"/>
            <a:ext cx="1712343" cy="1828800"/>
          </a:xfrm>
        </p:spPr>
        <p:txBody>
          <a:bodyPr anchor="ctr">
            <a:normAutofit/>
          </a:bodyPr>
          <a:lstStyle>
            <a:lvl1pPr algn="ctr">
              <a:buNone/>
              <a:defRPr sz="1800" b="1">
                <a:solidFill>
                  <a:schemeClr val="bg1"/>
                </a:solidFill>
                <a:latin typeface="Bahnschrift" panose="020B05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VISIT US IN HALL X, BOOTH NR. 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39895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97367"/>
            <a:ext cx="7886700" cy="3534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486833"/>
            <a:ext cx="7886700" cy="11603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1695027"/>
            <a:ext cx="20574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8FB07-16D0-4CC0-BC3C-9B041C2B4670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1695027"/>
            <a:ext cx="30861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1695027"/>
            <a:ext cx="2057400" cy="973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64832C-A94B-47AB-BA44-2BF6A83727C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531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243870" rtl="0" eaLnBrk="1" latinLnBrk="0" hangingPunct="1">
        <a:lnSpc>
          <a:spcPct val="90000"/>
        </a:lnSpc>
        <a:spcBef>
          <a:spcPct val="0"/>
        </a:spcBef>
        <a:buNone/>
        <a:defRPr sz="11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8" indent="-60968" algn="l" defTabSz="243870" rtl="0" eaLnBrk="1" latinLnBrk="0" hangingPunct="1">
        <a:lnSpc>
          <a:spcPct val="90000"/>
        </a:lnSpc>
        <a:spcBef>
          <a:spcPts val="267"/>
        </a:spcBef>
        <a:buFont typeface="Arial" panose="020B0604020202020204" pitchFamily="34" charset="0"/>
        <a:buChar char="•"/>
        <a:defRPr sz="747" kern="1200">
          <a:solidFill>
            <a:schemeClr val="tx1"/>
          </a:solidFill>
          <a:latin typeface="+mn-lt"/>
          <a:ea typeface="+mn-ea"/>
          <a:cs typeface="+mn-cs"/>
        </a:defRPr>
      </a:lvl1pPr>
      <a:lvl2pPr marL="18290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04838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5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73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54870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7064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92579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914514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1036450" indent="-60968" algn="l" defTabSz="243870" rtl="0" eaLnBrk="1" latinLnBrk="0" hangingPunct="1">
        <a:lnSpc>
          <a:spcPct val="90000"/>
        </a:lnSpc>
        <a:spcBef>
          <a:spcPts val="133"/>
        </a:spcBef>
        <a:buFont typeface="Arial" panose="020B0604020202020204" pitchFamily="34" charset="0"/>
        <a:buChar char="•"/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1pPr>
      <a:lvl2pPr marL="121935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2pPr>
      <a:lvl3pPr marL="243870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3pPr>
      <a:lvl4pPr marL="36580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4pPr>
      <a:lvl5pPr marL="48774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5pPr>
      <a:lvl6pPr marL="609676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6pPr>
      <a:lvl7pPr marL="731611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7pPr>
      <a:lvl8pPr marL="853547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8pPr>
      <a:lvl9pPr marL="975482" algn="l" defTabSz="243870" rtl="0" eaLnBrk="1" latinLnBrk="0" hangingPunct="1">
        <a:defRPr sz="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A1FC2EA-A04E-1DD2-9A63-4D78A03792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39752" y="0"/>
            <a:ext cx="1704248" cy="1828800"/>
          </a:xfrm>
        </p:spPr>
        <p:txBody>
          <a:bodyPr>
            <a:normAutofit/>
          </a:bodyPr>
          <a:lstStyle/>
          <a:p>
            <a:r>
              <a:rPr lang="en-GB" sz="2800" dirty="0"/>
              <a:t>VISIT US</a:t>
            </a:r>
          </a:p>
          <a:p>
            <a:r>
              <a:rPr lang="en-GB" dirty="0"/>
              <a:t>HALL 1</a:t>
            </a:r>
          </a:p>
          <a:p>
            <a:r>
              <a:rPr lang="en-GB" dirty="0"/>
              <a:t>Booth NR.:</a:t>
            </a:r>
          </a:p>
          <a:p>
            <a:r>
              <a:rPr lang="en-GB"/>
              <a:t>1243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3383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30f67bc-d1c3-4188-b1ea-b7e72bedbb2d}" enabled="1" method="Privileged" siteId="{444e0d0f-87a7-4f26-a0a9-4111f24cf35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</TotalTime>
  <Words>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Bahnschrift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Jeroen Schuiten</dc:creator>
  <cp:lastModifiedBy>Jeroen Schuiten</cp:lastModifiedBy>
  <cp:revision>1</cp:revision>
  <dcterms:created xsi:type="dcterms:W3CDTF">2026-01-23T15:15:49Z</dcterms:created>
  <dcterms:modified xsi:type="dcterms:W3CDTF">2026-07-02T12:45:01Z</dcterms:modified>
</cp:coreProperties>
</file>