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714" r:id="rId2"/>
  </p:sldMasterIdLst>
  <p:sldIdLst>
    <p:sldId id="258" r:id="rId3"/>
  </p:sldIdLst>
  <p:sldSz cx="8737600" cy="1079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CB32EB-E141-4560-BDEE-80E84603F96C}" v="2" dt="2026-07-02T13:28:05.6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91" autoAdjust="0"/>
    <p:restoredTop sz="94660"/>
  </p:normalViewPr>
  <p:slideViewPr>
    <p:cSldViewPr snapToGrid="0">
      <p:cViewPr varScale="1">
        <p:scale>
          <a:sx n="143" d="100"/>
          <a:sy n="143" d="100"/>
        </p:scale>
        <p:origin x="110" y="11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roen Schuiten" userId="cd794b1c-e4a9-4d84-be9b-b3209b411cf3" providerId="ADAL" clId="{9613B449-B79E-477C-8DCD-73B13277DA3C}"/>
    <pc:docChg chg="custSel addSld delSld modSld addMainMaster delMainMaster modMainMaster">
      <pc:chgData name="Jeroen Schuiten" userId="cd794b1c-e4a9-4d84-be9b-b3209b411cf3" providerId="ADAL" clId="{9613B449-B79E-477C-8DCD-73B13277DA3C}" dt="2026-07-02T13:28:07.496" v="196" actId="735"/>
      <pc:docMkLst>
        <pc:docMk/>
      </pc:docMkLst>
      <pc:sldChg chg="modSp mod">
        <pc:chgData name="Jeroen Schuiten" userId="cd794b1c-e4a9-4d84-be9b-b3209b411cf3" providerId="ADAL" clId="{9613B449-B79E-477C-8DCD-73B13277DA3C}" dt="2026-07-02T12:45:34.455" v="193" actId="20577"/>
        <pc:sldMkLst>
          <pc:docMk/>
          <pc:sldMk cId="2770694809" sldId="258"/>
        </pc:sldMkLst>
        <pc:spChg chg="mod">
          <ac:chgData name="Jeroen Schuiten" userId="cd794b1c-e4a9-4d84-be9b-b3209b411cf3" providerId="ADAL" clId="{9613B449-B79E-477C-8DCD-73B13277DA3C}" dt="2026-07-02T12:45:34.455" v="193" actId="20577"/>
          <ac:spMkLst>
            <pc:docMk/>
            <pc:sldMk cId="2770694809" sldId="258"/>
            <ac:spMk id="2" creationId="{6AA486A6-C300-3836-EFED-94D46214ED58}"/>
          </ac:spMkLst>
        </pc:spChg>
      </pc:sldChg>
      <pc:sldMasterChg chg="modSldLayout">
        <pc:chgData name="Jeroen Schuiten" userId="cd794b1c-e4a9-4d84-be9b-b3209b411cf3" providerId="ADAL" clId="{9613B449-B79E-477C-8DCD-73B13277DA3C}" dt="2026-07-02T13:28:05.658" v="194" actId="14826"/>
        <pc:sldMasterMkLst>
          <pc:docMk/>
          <pc:sldMasterMk cId="3784563898" sldId="2147483701"/>
        </pc:sldMasterMkLst>
        <pc:sldLayoutChg chg="modSp mod">
          <pc:chgData name="Jeroen Schuiten" userId="cd794b1c-e4a9-4d84-be9b-b3209b411cf3" providerId="ADAL" clId="{9613B449-B79E-477C-8DCD-73B13277DA3C}" dt="2026-07-02T13:28:05.658" v="194" actId="14826"/>
          <pc:sldLayoutMkLst>
            <pc:docMk/>
            <pc:sldMasterMk cId="3784563898" sldId="2147483701"/>
            <pc:sldLayoutMk cId="336806714" sldId="2147483713"/>
          </pc:sldLayoutMkLst>
          <pc:picChg chg="mod">
            <ac:chgData name="Jeroen Schuiten" userId="cd794b1c-e4a9-4d84-be9b-b3209b411cf3" providerId="ADAL" clId="{9613B449-B79E-477C-8DCD-73B13277DA3C}" dt="2026-07-02T13:28:05.658" v="194" actId="14826"/>
            <ac:picMkLst>
              <pc:docMk/>
              <pc:sldMasterMk cId="3784563898" sldId="2147483701"/>
              <pc:sldLayoutMk cId="336806714" sldId="2147483713"/>
              <ac:picMk id="4" creationId="{BF5449CF-A244-A57E-9B00-75B3F628194E}"/>
            </ac:picMkLst>
          </pc:picChg>
        </pc:sldLayoutChg>
      </pc:sldMasterChg>
      <pc:sldMasterChg chg="modSp new mod addSldLayout">
        <pc:chgData name="Jeroen Schuiten" userId="cd794b1c-e4a9-4d84-be9b-b3209b411cf3" providerId="ADAL" clId="{9613B449-B79E-477C-8DCD-73B13277DA3C}" dt="2026-07-02T13:28:07.496" v="196" actId="735"/>
        <pc:sldMasterMkLst>
          <pc:docMk/>
          <pc:sldMasterMk cId="1255982488" sldId="2147483714"/>
        </pc:sldMasterMkLst>
        <pc:sldLayoutChg chg="new replId">
          <pc:chgData name="Jeroen Schuiten" userId="cd794b1c-e4a9-4d84-be9b-b3209b411cf3" providerId="ADAL" clId="{9613B449-B79E-477C-8DCD-73B13277DA3C}" dt="2026-07-02T13:28:07.480" v="195" actId="6938"/>
          <pc:sldLayoutMkLst>
            <pc:docMk/>
            <pc:sldMasterMk cId="1255982488" sldId="2147483714"/>
            <pc:sldLayoutMk cId="3743497598" sldId="2147483715"/>
          </pc:sldLayoutMkLst>
        </pc:sldLayoutChg>
        <pc:sldLayoutChg chg="new replId">
          <pc:chgData name="Jeroen Schuiten" userId="cd794b1c-e4a9-4d84-be9b-b3209b411cf3" providerId="ADAL" clId="{9613B449-B79E-477C-8DCD-73B13277DA3C}" dt="2026-07-02T13:28:07.480" v="195" actId="6938"/>
          <pc:sldLayoutMkLst>
            <pc:docMk/>
            <pc:sldMasterMk cId="1255982488" sldId="2147483714"/>
            <pc:sldLayoutMk cId="965025530" sldId="2147483716"/>
          </pc:sldLayoutMkLst>
        </pc:sldLayoutChg>
        <pc:sldLayoutChg chg="new replId">
          <pc:chgData name="Jeroen Schuiten" userId="cd794b1c-e4a9-4d84-be9b-b3209b411cf3" providerId="ADAL" clId="{9613B449-B79E-477C-8DCD-73B13277DA3C}" dt="2026-07-02T13:28:07.480" v="195" actId="6938"/>
          <pc:sldLayoutMkLst>
            <pc:docMk/>
            <pc:sldMasterMk cId="1255982488" sldId="2147483714"/>
            <pc:sldLayoutMk cId="122637736" sldId="2147483717"/>
          </pc:sldLayoutMkLst>
        </pc:sldLayoutChg>
        <pc:sldLayoutChg chg="new replId">
          <pc:chgData name="Jeroen Schuiten" userId="cd794b1c-e4a9-4d84-be9b-b3209b411cf3" providerId="ADAL" clId="{9613B449-B79E-477C-8DCD-73B13277DA3C}" dt="2026-07-02T13:28:07.480" v="195" actId="6938"/>
          <pc:sldLayoutMkLst>
            <pc:docMk/>
            <pc:sldMasterMk cId="1255982488" sldId="2147483714"/>
            <pc:sldLayoutMk cId="1538589265" sldId="2147483718"/>
          </pc:sldLayoutMkLst>
        </pc:sldLayoutChg>
        <pc:sldLayoutChg chg="new replId">
          <pc:chgData name="Jeroen Schuiten" userId="cd794b1c-e4a9-4d84-be9b-b3209b411cf3" providerId="ADAL" clId="{9613B449-B79E-477C-8DCD-73B13277DA3C}" dt="2026-07-02T13:28:07.480" v="195" actId="6938"/>
          <pc:sldLayoutMkLst>
            <pc:docMk/>
            <pc:sldMasterMk cId="1255982488" sldId="2147483714"/>
            <pc:sldLayoutMk cId="1045466908" sldId="2147483719"/>
          </pc:sldLayoutMkLst>
        </pc:sldLayoutChg>
        <pc:sldLayoutChg chg="new replId">
          <pc:chgData name="Jeroen Schuiten" userId="cd794b1c-e4a9-4d84-be9b-b3209b411cf3" providerId="ADAL" clId="{9613B449-B79E-477C-8DCD-73B13277DA3C}" dt="2026-07-02T13:28:07.480" v="195" actId="6938"/>
          <pc:sldLayoutMkLst>
            <pc:docMk/>
            <pc:sldMasterMk cId="1255982488" sldId="2147483714"/>
            <pc:sldLayoutMk cId="3070715665" sldId="2147483720"/>
          </pc:sldLayoutMkLst>
        </pc:sldLayoutChg>
        <pc:sldLayoutChg chg="new replId">
          <pc:chgData name="Jeroen Schuiten" userId="cd794b1c-e4a9-4d84-be9b-b3209b411cf3" providerId="ADAL" clId="{9613B449-B79E-477C-8DCD-73B13277DA3C}" dt="2026-07-02T13:28:07.480" v="195" actId="6938"/>
          <pc:sldLayoutMkLst>
            <pc:docMk/>
            <pc:sldMasterMk cId="1255982488" sldId="2147483714"/>
            <pc:sldLayoutMk cId="3874769180" sldId="2147483721"/>
          </pc:sldLayoutMkLst>
        </pc:sldLayoutChg>
        <pc:sldLayoutChg chg="new replId">
          <pc:chgData name="Jeroen Schuiten" userId="cd794b1c-e4a9-4d84-be9b-b3209b411cf3" providerId="ADAL" clId="{9613B449-B79E-477C-8DCD-73B13277DA3C}" dt="2026-07-02T13:28:07.480" v="195" actId="6938"/>
          <pc:sldLayoutMkLst>
            <pc:docMk/>
            <pc:sldMasterMk cId="1255982488" sldId="2147483714"/>
            <pc:sldLayoutMk cId="332695621" sldId="2147483722"/>
          </pc:sldLayoutMkLst>
        </pc:sldLayoutChg>
        <pc:sldLayoutChg chg="new replId">
          <pc:chgData name="Jeroen Schuiten" userId="cd794b1c-e4a9-4d84-be9b-b3209b411cf3" providerId="ADAL" clId="{9613B449-B79E-477C-8DCD-73B13277DA3C}" dt="2026-07-02T13:28:07.480" v="195" actId="6938"/>
          <pc:sldLayoutMkLst>
            <pc:docMk/>
            <pc:sldMasterMk cId="1255982488" sldId="2147483714"/>
            <pc:sldLayoutMk cId="557177902" sldId="2147483723"/>
          </pc:sldLayoutMkLst>
        </pc:sldLayoutChg>
        <pc:sldLayoutChg chg="new replId">
          <pc:chgData name="Jeroen Schuiten" userId="cd794b1c-e4a9-4d84-be9b-b3209b411cf3" providerId="ADAL" clId="{9613B449-B79E-477C-8DCD-73B13277DA3C}" dt="2026-07-02T13:28:07.480" v="195" actId="6938"/>
          <pc:sldLayoutMkLst>
            <pc:docMk/>
            <pc:sldMasterMk cId="1255982488" sldId="2147483714"/>
            <pc:sldLayoutMk cId="716420347" sldId="2147483724"/>
          </pc:sldLayoutMkLst>
        </pc:sldLayoutChg>
        <pc:sldLayoutChg chg="new replId">
          <pc:chgData name="Jeroen Schuiten" userId="cd794b1c-e4a9-4d84-be9b-b3209b411cf3" providerId="ADAL" clId="{9613B449-B79E-477C-8DCD-73B13277DA3C}" dt="2026-07-02T13:28:07.480" v="195" actId="6938"/>
          <pc:sldLayoutMkLst>
            <pc:docMk/>
            <pc:sldMasterMk cId="1255982488" sldId="2147483714"/>
            <pc:sldLayoutMk cId="2301456357" sldId="2147483725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5449CF-A244-A57E-9B00-75B3F62819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0" y="0"/>
            <a:ext cx="8731955" cy="1079499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410A66-8CB6-A8BE-A72A-6D561A2E0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3462" y="6004"/>
            <a:ext cx="1914138" cy="1073495"/>
          </a:xfrm>
        </p:spPr>
        <p:txBody>
          <a:bodyPr anchor="ctr">
            <a:normAutofit/>
          </a:bodyPr>
          <a:lstStyle>
            <a:lvl1pPr algn="ctr">
              <a:buNone/>
              <a:defRPr sz="1600" b="1">
                <a:solidFill>
                  <a:schemeClr val="bg1"/>
                </a:solidFill>
                <a:latin typeface="Bahnschrift" panose="020B0502040204020203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VISIT US</a:t>
            </a:r>
          </a:p>
          <a:p>
            <a:pPr lvl="0"/>
            <a:r>
              <a:rPr lang="en-US" dirty="0"/>
              <a:t>HALL X</a:t>
            </a:r>
          </a:p>
          <a:p>
            <a:pPr lvl="0"/>
            <a:r>
              <a:rPr lang="en-US" dirty="0"/>
              <a:t>BOOTH NR. X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68067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0" userDrawn="1">
          <p15:clr>
            <a:srgbClr val="FBAE40"/>
          </p15:clr>
        </p15:guide>
        <p15:guide id="2" pos="275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11C59-2D74-BBA6-1252-E3C042543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663" y="71438"/>
            <a:ext cx="2817812" cy="2524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AC8806-02A2-6E0F-23D8-E86B7F22D7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14750" y="155575"/>
            <a:ext cx="4422775" cy="7667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D0A59D-5B76-B08F-866A-D7EBC75AB7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1663" y="323850"/>
            <a:ext cx="2817812" cy="6000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74952-7049-0DEA-38C4-1E68AE1C4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EE73E-6494-408B-A14A-8DE8860C7E5C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345207-2D45-F187-B205-A81197E71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7E7027-D1A7-4E1E-24F6-1A5301EFA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3632-8E1B-4CB7-B707-2EFA251BF58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717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8E346-4D8E-8753-BF39-DB529A64A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FFE6CD-BC40-BD97-0316-751B5FF43A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B6CA6E-14F5-2FF7-64AB-881584808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EE73E-6494-408B-A14A-8DE8860C7E5C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68B0AB-81DD-F63B-FFCD-573376E19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97A309-CDE7-9CD0-5136-8A9B38A62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3632-8E1B-4CB7-B707-2EFA251BF58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6420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FE3915-625A-5AA1-4258-73E42E2FAA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253163" y="57150"/>
            <a:ext cx="1884362" cy="914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31A55C-B600-AC74-6B01-15FD79B945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00075" y="57150"/>
            <a:ext cx="5500688" cy="914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88E046-AC7F-B0BB-F1A8-EDCDE428F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EE73E-6494-408B-A14A-8DE8860C7E5C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6BD0FB-9127-8E10-C2F3-C7B190DC4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4BD1A8-E99B-0EB3-F346-3B25FB42B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3632-8E1B-4CB7-B707-2EFA251BF58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01456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A1C06-01E1-9737-0B9B-E4583C9F1E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2200" y="176213"/>
            <a:ext cx="6553200" cy="3762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E1A7A0-F9A9-832B-EBC2-ABB5EDF88A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2200" y="566738"/>
            <a:ext cx="6553200" cy="2603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0391A-79FF-A726-BC7A-43F22DC78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EE73E-6494-408B-A14A-8DE8860C7E5C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52E58-801A-712E-2A97-D2615E8A7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279640-D3A3-6F4C-014D-E3F969631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3632-8E1B-4CB7-B707-2EFA251BF58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3497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AFEF8-DE5B-963D-EBB1-850639A52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1CFF1-7F33-655C-46BF-0845E882AE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836D40-EEE9-27E4-EDDA-A6AD0A860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EE73E-6494-408B-A14A-8DE8860C7E5C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CEA646-D561-2D66-5481-D21B51759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D90E20-E789-647E-C3F7-F79D45872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3632-8E1B-4CB7-B707-2EFA251BF58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5025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F5E9B-A9A3-024D-C5EC-DA0E05937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" y="269875"/>
            <a:ext cx="7535863" cy="4476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685F8F-B731-C607-52B5-1185586AB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6900" y="722313"/>
            <a:ext cx="7535863" cy="23653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E2DB53-2223-856E-F3CD-367101114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EE73E-6494-408B-A14A-8DE8860C7E5C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AEC741-CDAC-1A92-53F5-28936B404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063D3-D852-23A2-70C2-3C3B58693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3632-8E1B-4CB7-B707-2EFA251BF58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63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BAF13-6E0B-FF39-A049-FD172DBC19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1F311B-B54E-C72C-AEF8-06E5729FC1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0075" y="287338"/>
            <a:ext cx="3692525" cy="684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0CAF2D-6E45-C36B-9197-E03FCFD33B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5000" y="287338"/>
            <a:ext cx="3692525" cy="684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8BEE00-E93B-CA64-FE55-A4A851FB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EE73E-6494-408B-A14A-8DE8860C7E5C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183623-0D39-602B-8579-01580129B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7FCACC-E224-EE4E-41B2-2F09E8E1D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3632-8E1B-4CB7-B707-2EFA251BF58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8589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86797-3A54-BD3D-F094-2F0F248AE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663" y="57150"/>
            <a:ext cx="7535862" cy="2095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253B77-5BA5-1F68-EB8C-C2608F7DA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1663" y="265113"/>
            <a:ext cx="3697287" cy="1285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0470B5-51C4-F40B-0D69-E1B9980F65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1663" y="393700"/>
            <a:ext cx="3697287" cy="5810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777C8C-8343-D962-154E-6874211F4F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22775" y="265113"/>
            <a:ext cx="3714750" cy="1285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95B076-8E1D-7A71-1B5E-5FE06F68A2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22775" y="393700"/>
            <a:ext cx="3714750" cy="5810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94A44C-0711-1007-3085-33A22E4A8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EE73E-6494-408B-A14A-8DE8860C7E5C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79CB8CD-4828-6ECD-A4BF-B381AB744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5A7C51-7174-5E1B-7E98-8354DA0F6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3632-8E1B-4CB7-B707-2EFA251BF58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5466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82FDC-82A6-5FA2-89CF-F5281B291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FE7868-A413-A6F1-83F9-AB022ABA9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EE73E-6494-408B-A14A-8DE8860C7E5C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B2BB70-D4CB-83B5-D36E-F8CA5A0A2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9FD9E7-5CC5-E14F-11AC-11FEE9143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3632-8E1B-4CB7-B707-2EFA251BF58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0715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A55734-B70D-024C-9F25-4B205AF45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EE73E-6494-408B-A14A-8DE8860C7E5C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F00B87-0A08-03C4-AA0D-DD73D121E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D3E2E7-525D-0671-BC02-DA60EC13A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3632-8E1B-4CB7-B707-2EFA251BF58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4769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3BB6DB-6DE2-DE14-DEA5-6EE2443C0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663" y="71438"/>
            <a:ext cx="2817812" cy="2524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B60D46-5A65-1A6C-FBA7-D3B01DD95F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0" y="155575"/>
            <a:ext cx="4422775" cy="7667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2B4889-5CA3-8A51-B5F9-CAAE4A67E6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1663" y="323850"/>
            <a:ext cx="2817812" cy="6000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D334BC-AC0F-00E5-33C3-EB402AEE0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EE73E-6494-408B-A14A-8DE8860C7E5C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5AE19E-12FC-2270-5372-693204E76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39FC9E-8896-7DD7-BCF5-767B0A3F8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3632-8E1B-4CB7-B707-2EFA251BF58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695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0710" y="57474"/>
            <a:ext cx="7536180" cy="208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0710" y="287367"/>
            <a:ext cx="7536180" cy="6849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10" y="1000537"/>
            <a:ext cx="1965960" cy="574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48FB07-16D0-4CC0-BC3C-9B041C2B4670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4330" y="1000537"/>
            <a:ext cx="2948940" cy="574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70930" y="1000537"/>
            <a:ext cx="1965960" cy="574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64832C-A94B-47AB-BA44-2BF6A83727C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4563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xStyles>
    <p:titleStyle>
      <a:lvl1pPr algn="l" defTabSz="143927" rtl="0" eaLnBrk="1" latinLnBrk="0" hangingPunct="1">
        <a:lnSpc>
          <a:spcPct val="90000"/>
        </a:lnSpc>
        <a:spcBef>
          <a:spcPct val="0"/>
        </a:spcBef>
        <a:buNone/>
        <a:defRPr sz="6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82" indent="-35982" algn="l" defTabSz="143927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441" kern="1200">
          <a:solidFill>
            <a:schemeClr val="tx1"/>
          </a:solidFill>
          <a:latin typeface="+mn-lt"/>
          <a:ea typeface="+mn-ea"/>
          <a:cs typeface="+mn-cs"/>
        </a:defRPr>
      </a:lvl1pPr>
      <a:lvl2pPr marL="107945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2pPr>
      <a:lvl3pPr marL="179908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315" kern="1200">
          <a:solidFill>
            <a:schemeClr val="tx1"/>
          </a:solidFill>
          <a:latin typeface="+mn-lt"/>
          <a:ea typeface="+mn-ea"/>
          <a:cs typeface="+mn-cs"/>
        </a:defRPr>
      </a:lvl3pPr>
      <a:lvl4pPr marL="251871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283" kern="1200">
          <a:solidFill>
            <a:schemeClr val="tx1"/>
          </a:solidFill>
          <a:latin typeface="+mn-lt"/>
          <a:ea typeface="+mn-ea"/>
          <a:cs typeface="+mn-cs"/>
        </a:defRPr>
      </a:lvl4pPr>
      <a:lvl5pPr marL="323835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283" kern="1200">
          <a:solidFill>
            <a:schemeClr val="tx1"/>
          </a:solidFill>
          <a:latin typeface="+mn-lt"/>
          <a:ea typeface="+mn-ea"/>
          <a:cs typeface="+mn-cs"/>
        </a:defRPr>
      </a:lvl5pPr>
      <a:lvl6pPr marL="395798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283" kern="1200">
          <a:solidFill>
            <a:schemeClr val="tx1"/>
          </a:solidFill>
          <a:latin typeface="+mn-lt"/>
          <a:ea typeface="+mn-ea"/>
          <a:cs typeface="+mn-cs"/>
        </a:defRPr>
      </a:lvl6pPr>
      <a:lvl7pPr marL="467761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283" kern="1200">
          <a:solidFill>
            <a:schemeClr val="tx1"/>
          </a:solidFill>
          <a:latin typeface="+mn-lt"/>
          <a:ea typeface="+mn-ea"/>
          <a:cs typeface="+mn-cs"/>
        </a:defRPr>
      </a:lvl7pPr>
      <a:lvl8pPr marL="539725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283" kern="1200">
          <a:solidFill>
            <a:schemeClr val="tx1"/>
          </a:solidFill>
          <a:latin typeface="+mn-lt"/>
          <a:ea typeface="+mn-ea"/>
          <a:cs typeface="+mn-cs"/>
        </a:defRPr>
      </a:lvl8pPr>
      <a:lvl9pPr marL="611688" indent="-35982" algn="l" defTabSz="143927" rtl="0" eaLnBrk="1" latinLnBrk="0" hangingPunct="1">
        <a:lnSpc>
          <a:spcPct val="90000"/>
        </a:lnSpc>
        <a:spcBef>
          <a:spcPts val="79"/>
        </a:spcBef>
        <a:buFont typeface="Arial" panose="020B0604020202020204" pitchFamily="34" charset="0"/>
        <a:buChar char="•"/>
        <a:defRPr sz="2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1pPr>
      <a:lvl2pPr marL="71963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2pPr>
      <a:lvl3pPr marL="143927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3pPr>
      <a:lvl4pPr marL="215890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4pPr>
      <a:lvl5pPr marL="287853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5pPr>
      <a:lvl6pPr marL="359816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6pPr>
      <a:lvl7pPr marL="431780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7pPr>
      <a:lvl8pPr marL="503743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8pPr>
      <a:lvl9pPr marL="575706" algn="l" defTabSz="143927" rtl="0" eaLnBrk="1" latinLnBrk="0" hangingPunct="1">
        <a:defRPr sz="2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30E029-7DE2-0357-DDFA-D118F0E3D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75" y="57150"/>
            <a:ext cx="7537450" cy="209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50A17-C02F-051C-F629-51A6DD0F98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0075" y="287338"/>
            <a:ext cx="7537450" cy="684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32FCB1-BF11-879E-EDE6-6348F0B1BB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0075" y="1000125"/>
            <a:ext cx="1966913" cy="57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2EE73E-6494-408B-A14A-8DE8860C7E5C}" type="datetimeFigureOut">
              <a:rPr lang="nl-NL" smtClean="0"/>
              <a:t>2-7-2026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5C2B02-9E1E-8738-4BF5-92A96CDA1C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94013" y="1000125"/>
            <a:ext cx="2949575" cy="57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EA20F0-122F-64A5-1AE1-705FB6B818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70613" y="1000125"/>
            <a:ext cx="1966912" cy="57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3D3632-8E1B-4CB7-B707-2EFA251BF58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5982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40" userDrawn="1">
          <p15:clr>
            <a:srgbClr val="F26B43"/>
          </p15:clr>
        </p15:guide>
        <p15:guide id="2" pos="27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AA486A6-C300-3836-EFED-94D46214ED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2400" dirty="0"/>
              <a:t>VISIT US</a:t>
            </a:r>
          </a:p>
          <a:p>
            <a:r>
              <a:rPr lang="en-GB" sz="1400" dirty="0"/>
              <a:t>HALL X</a:t>
            </a:r>
          </a:p>
          <a:p>
            <a:r>
              <a:rPr lang="en-GB" sz="1400" dirty="0"/>
              <a:t>BOOTH </a:t>
            </a:r>
            <a:r>
              <a:rPr lang="en-GB" sz="1400"/>
              <a:t>NR.: XXXX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2770694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30f67bc-d1c3-4188-b1ea-b7e72bedbb2d}" enabled="1" method="Privileged" siteId="{444e0d0f-87a7-4f26-a0a9-4111f24cf35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</TotalTime>
  <Words>8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Bahnschrift</vt:lpstr>
      <vt:lpstr>Office Theme</vt:lpstr>
      <vt:lpstr>Custom Design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Jeroen Schuiten</dc:creator>
  <cp:lastModifiedBy>Jeroen Schuiten</cp:lastModifiedBy>
  <cp:revision>1</cp:revision>
  <dcterms:created xsi:type="dcterms:W3CDTF">2026-01-23T15:15:49Z</dcterms:created>
  <dcterms:modified xsi:type="dcterms:W3CDTF">2026-07-02T13:28:12Z</dcterms:modified>
</cp:coreProperties>
</file>